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4F2A3-85D6-4591-ABC8-D457317A5534}" v="235" dt="2023-11-08T19:48:0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2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祥 应" userId="63b323ad08a490f4" providerId="LiveId" clId="{4BB4F2A3-85D6-4591-ABC8-D457317A5534}"/>
    <pc:docChg chg="undo custSel addSld modSld">
      <pc:chgData name="文祥 应" userId="63b323ad08a490f4" providerId="LiveId" clId="{4BB4F2A3-85D6-4591-ABC8-D457317A5534}" dt="2023-11-08T19:55:10.649" v="620" actId="1036"/>
      <pc:docMkLst>
        <pc:docMk/>
      </pc:docMkLst>
      <pc:sldChg chg="addSp delSp modSp new mod modClrScheme chgLayout">
        <pc:chgData name="文祥 应" userId="63b323ad08a490f4" providerId="LiveId" clId="{4BB4F2A3-85D6-4591-ABC8-D457317A5534}" dt="2023-11-08T19:55:10.649" v="620" actId="1036"/>
        <pc:sldMkLst>
          <pc:docMk/>
          <pc:sldMk cId="4260055372" sldId="256"/>
        </pc:sldMkLst>
        <pc:spChg chg="del">
          <ac:chgData name="文祥 应" userId="63b323ad08a490f4" providerId="LiveId" clId="{4BB4F2A3-85D6-4591-ABC8-D457317A5534}" dt="2023-11-08T18:52:33.292" v="1" actId="700"/>
          <ac:spMkLst>
            <pc:docMk/>
            <pc:sldMk cId="4260055372" sldId="256"/>
            <ac:spMk id="2" creationId="{BDD5B60A-8477-86B2-DB3A-608AD47E4F36}"/>
          </ac:spMkLst>
        </pc:spChg>
        <pc:spChg chg="del">
          <ac:chgData name="文祥 应" userId="63b323ad08a490f4" providerId="LiveId" clId="{4BB4F2A3-85D6-4591-ABC8-D457317A5534}" dt="2023-11-08T18:52:33.292" v="1" actId="700"/>
          <ac:spMkLst>
            <pc:docMk/>
            <pc:sldMk cId="4260055372" sldId="256"/>
            <ac:spMk id="3" creationId="{1E2C1FF9-2C7D-AD0E-F274-10BB1C7B16E4}"/>
          </ac:spMkLst>
        </pc:spChg>
        <pc:spChg chg="add mod ord">
          <ac:chgData name="文祥 应" userId="63b323ad08a490f4" providerId="LiveId" clId="{4BB4F2A3-85D6-4591-ABC8-D457317A5534}" dt="2023-11-08T18:54:57.671" v="21" actId="166"/>
          <ac:spMkLst>
            <pc:docMk/>
            <pc:sldMk cId="4260055372" sldId="256"/>
            <ac:spMk id="4" creationId="{3B7E3A52-0E39-F07E-C38E-4EC1A0EC7D41}"/>
          </ac:spMkLst>
        </pc:spChg>
        <pc:spChg chg="add mod">
          <ac:chgData name="文祥 应" userId="63b323ad08a490f4" providerId="LiveId" clId="{4BB4F2A3-85D6-4591-ABC8-D457317A5534}" dt="2023-11-08T18:53:11.528" v="10" actId="14100"/>
          <ac:spMkLst>
            <pc:docMk/>
            <pc:sldMk cId="4260055372" sldId="256"/>
            <ac:spMk id="5" creationId="{7583E437-7FB0-537D-F7DA-687D06FC92B2}"/>
          </ac:spMkLst>
        </pc:spChg>
        <pc:spChg chg="add mod">
          <ac:chgData name="文祥 应" userId="63b323ad08a490f4" providerId="LiveId" clId="{4BB4F2A3-85D6-4591-ABC8-D457317A5534}" dt="2023-11-08T18:55:02.267" v="22" actId="1076"/>
          <ac:spMkLst>
            <pc:docMk/>
            <pc:sldMk cId="4260055372" sldId="256"/>
            <ac:spMk id="6" creationId="{A0D2C194-33B3-4CF2-F03F-3358612F13A2}"/>
          </ac:spMkLst>
        </pc:spChg>
        <pc:spChg chg="add mod ord">
          <ac:chgData name="文祥 应" userId="63b323ad08a490f4" providerId="LiveId" clId="{4BB4F2A3-85D6-4591-ABC8-D457317A5534}" dt="2023-11-08T19:03:40.704" v="229" actId="1076"/>
          <ac:spMkLst>
            <pc:docMk/>
            <pc:sldMk cId="4260055372" sldId="256"/>
            <ac:spMk id="7" creationId="{6879E9BC-DCDF-7A4F-360B-8C698CAF36FD}"/>
          </ac:spMkLst>
        </pc:spChg>
        <pc:spChg chg="replST">
          <ac:chgData name="文祥 应" userId="63b323ad08a490f4" providerId="LiveId" clId="{4BB4F2A3-85D6-4591-ABC8-D457317A5534}" dt="2023-11-08T19:00:00.155" v="97"/>
          <ac:spMkLst>
            <pc:docMk/>
            <pc:sldMk cId="4260055372" sldId="256"/>
            <ac:spMk id="36" creationId="{582B0F1A-98D9-6FBA-457B-F86AC5A50D7F}"/>
          </ac:spMkLst>
        </pc:spChg>
        <pc:spChg chg="replST">
          <ac:chgData name="文祥 应" userId="63b323ad08a490f4" providerId="LiveId" clId="{4BB4F2A3-85D6-4591-ABC8-D457317A5534}" dt="2023-11-08T19:00:00.155" v="98"/>
          <ac:spMkLst>
            <pc:docMk/>
            <pc:sldMk cId="4260055372" sldId="256"/>
            <ac:spMk id="37" creationId="{C3752613-AF27-EC45-AA96-58A488EB5604}"/>
          </ac:spMkLst>
        </pc:spChg>
        <pc:spChg chg="replST">
          <ac:chgData name="文祥 应" userId="63b323ad08a490f4" providerId="LiveId" clId="{4BB4F2A3-85D6-4591-ABC8-D457317A5534}" dt="2023-11-08T19:00:00.155" v="99"/>
          <ac:spMkLst>
            <pc:docMk/>
            <pc:sldMk cId="4260055372" sldId="256"/>
            <ac:spMk id="38" creationId="{DD385E5F-8EC2-A651-2BE0-D2B56C07F4CB}"/>
          </ac:spMkLst>
        </pc:spChg>
        <pc:spChg chg="del mod topLvl">
          <ac:chgData name="文祥 应" userId="63b323ad08a490f4" providerId="LiveId" clId="{4BB4F2A3-85D6-4591-ABC8-D457317A5534}" dt="2023-11-08T19:00:22.965" v="154" actId="478"/>
          <ac:spMkLst>
            <pc:docMk/>
            <pc:sldMk cId="4260055372" sldId="256"/>
            <ac:spMk id="41" creationId="{1C7791AD-56DB-DFC7-A4EF-4A2973429A0B}"/>
          </ac:spMkLst>
        </pc:spChg>
        <pc:spChg chg="del mod topLvl">
          <ac:chgData name="文祥 应" userId="63b323ad08a490f4" providerId="LiveId" clId="{4BB4F2A3-85D6-4591-ABC8-D457317A5534}" dt="2023-11-08T19:00:22.965" v="150" actId="478"/>
          <ac:spMkLst>
            <pc:docMk/>
            <pc:sldMk cId="4260055372" sldId="256"/>
            <ac:spMk id="42" creationId="{A747936C-07FF-872C-D6DA-8F6BC82F82AF}"/>
          </ac:spMkLst>
        </pc:spChg>
        <pc:spChg chg="del mod">
          <ac:chgData name="文祥 应" userId="63b323ad08a490f4" providerId="LiveId" clId="{4BB4F2A3-85D6-4591-ABC8-D457317A5534}" dt="2023-11-08T19:00:22.965" v="149" actId="478"/>
          <ac:spMkLst>
            <pc:docMk/>
            <pc:sldMk cId="4260055372" sldId="256"/>
            <ac:spMk id="43" creationId="{E06E8420-5FFE-D529-A8E9-1F36BEA4A63B}"/>
          </ac:spMkLst>
        </pc:spChg>
        <pc:spChg chg="mod replST">
          <ac:chgData name="文祥 应" userId="63b323ad08a490f4" providerId="LiveId" clId="{4BB4F2A3-85D6-4591-ABC8-D457317A5534}" dt="2023-11-08T19:00:22.965" v="151" actId="108"/>
          <ac:spMkLst>
            <pc:docMk/>
            <pc:sldMk cId="4260055372" sldId="256"/>
            <ac:spMk id="47" creationId="{7193593C-FBE7-1105-B570-9BFC58A96D84}"/>
          </ac:spMkLst>
        </pc:spChg>
        <pc:spChg chg="mod replST">
          <ac:chgData name="文祥 应" userId="63b323ad08a490f4" providerId="LiveId" clId="{4BB4F2A3-85D6-4591-ABC8-D457317A5534}" dt="2023-11-08T19:00:22.965" v="152" actId="108"/>
          <ac:spMkLst>
            <pc:docMk/>
            <pc:sldMk cId="4260055372" sldId="256"/>
            <ac:spMk id="48" creationId="{0A3DD956-6D74-D90D-AE32-C2BE26AC3AEA}"/>
          </ac:spMkLst>
        </pc:spChg>
        <pc:spChg chg="mod replST">
          <ac:chgData name="文祥 应" userId="63b323ad08a490f4" providerId="LiveId" clId="{4BB4F2A3-85D6-4591-ABC8-D457317A5534}" dt="2023-11-08T19:00:22.965" v="153" actId="108"/>
          <ac:spMkLst>
            <pc:docMk/>
            <pc:sldMk cId="4260055372" sldId="256"/>
            <ac:spMk id="49" creationId="{971A863D-887E-E985-71C3-464095638888}"/>
          </ac:spMkLst>
        </pc:spChg>
        <pc:spChg chg="add mod">
          <ac:chgData name="文祥 应" userId="63b323ad08a490f4" providerId="LiveId" clId="{4BB4F2A3-85D6-4591-ABC8-D457317A5534}" dt="2023-11-08T19:02:51.502" v="179" actId="1037"/>
          <ac:spMkLst>
            <pc:docMk/>
            <pc:sldMk cId="4260055372" sldId="256"/>
            <ac:spMk id="60" creationId="{EBD03AAF-E13B-207C-639D-6CF5A2C4BBCC}"/>
          </ac:spMkLst>
        </pc:spChg>
        <pc:spChg chg="replST">
          <ac:chgData name="文祥 应" userId="63b323ad08a490f4" providerId="LiveId" clId="{4BB4F2A3-85D6-4591-ABC8-D457317A5534}" dt="2023-11-08T19:03:23.452" v="220"/>
          <ac:spMkLst>
            <pc:docMk/>
            <pc:sldMk cId="4260055372" sldId="256"/>
            <ac:spMk id="64" creationId="{5A01F855-2D73-4EF9-F7C9-095F9DC91397}"/>
          </ac:spMkLst>
        </pc:spChg>
        <pc:spChg chg="replST">
          <ac:chgData name="文祥 应" userId="63b323ad08a490f4" providerId="LiveId" clId="{4BB4F2A3-85D6-4591-ABC8-D457317A5534}" dt="2023-11-08T19:03:23.452" v="221"/>
          <ac:spMkLst>
            <pc:docMk/>
            <pc:sldMk cId="4260055372" sldId="256"/>
            <ac:spMk id="65" creationId="{23894CC2-7CEC-EF1D-2F0A-CAD3F47CD66C}"/>
          </ac:spMkLst>
        </pc:spChg>
        <pc:spChg chg="replST">
          <ac:chgData name="文祥 应" userId="63b323ad08a490f4" providerId="LiveId" clId="{4BB4F2A3-85D6-4591-ABC8-D457317A5534}" dt="2023-11-08T19:03:23.452" v="222"/>
          <ac:spMkLst>
            <pc:docMk/>
            <pc:sldMk cId="4260055372" sldId="256"/>
            <ac:spMk id="66" creationId="{956A1F95-9A37-F5E0-18E7-D911903C1309}"/>
          </ac:spMkLst>
        </pc:spChg>
        <pc:spChg chg="replST">
          <ac:chgData name="文祥 应" userId="63b323ad08a490f4" providerId="LiveId" clId="{4BB4F2A3-85D6-4591-ABC8-D457317A5534}" dt="2023-11-08T19:03:23.452" v="223"/>
          <ac:spMkLst>
            <pc:docMk/>
            <pc:sldMk cId="4260055372" sldId="256"/>
            <ac:spMk id="67" creationId="{4AE83914-07BA-520D-5DE1-98DAA2776299}"/>
          </ac:spMkLst>
        </pc:spChg>
        <pc:spChg chg="del mod topLvl">
          <ac:chgData name="文祥 应" userId="63b323ad08a490f4" providerId="LiveId" clId="{4BB4F2A3-85D6-4591-ABC8-D457317A5534}" dt="2023-11-08T19:04:33.757" v="335" actId="478"/>
          <ac:spMkLst>
            <pc:docMk/>
            <pc:sldMk cId="4260055372" sldId="256"/>
            <ac:spMk id="70" creationId="{DE1E91AE-05D8-D230-C7C0-20F56EAE40A3}"/>
          </ac:spMkLst>
        </pc:spChg>
        <pc:spChg chg="del mod topLvl">
          <ac:chgData name="文祥 应" userId="63b323ad08a490f4" providerId="LiveId" clId="{4BB4F2A3-85D6-4591-ABC8-D457317A5534}" dt="2023-11-08T19:04:33.757" v="332" actId="478"/>
          <ac:spMkLst>
            <pc:docMk/>
            <pc:sldMk cId="4260055372" sldId="256"/>
            <ac:spMk id="71" creationId="{A0166765-4DBA-25E6-2E71-809DB291DE71}"/>
          </ac:spMkLst>
        </pc:spChg>
        <pc:spChg chg="del mod">
          <ac:chgData name="文祥 应" userId="63b323ad08a490f4" providerId="LiveId" clId="{4BB4F2A3-85D6-4591-ABC8-D457317A5534}" dt="2023-11-08T19:04:33.757" v="331" actId="478"/>
          <ac:spMkLst>
            <pc:docMk/>
            <pc:sldMk cId="4260055372" sldId="256"/>
            <ac:spMk id="72" creationId="{77AB556A-548B-8924-1C23-5269F97867A3}"/>
          </ac:spMkLst>
        </pc:spChg>
        <pc:spChg chg="del mod">
          <ac:chgData name="文祥 应" userId="63b323ad08a490f4" providerId="LiveId" clId="{4BB4F2A3-85D6-4591-ABC8-D457317A5534}" dt="2023-11-08T19:04:33.757" v="330" actId="478"/>
          <ac:spMkLst>
            <pc:docMk/>
            <pc:sldMk cId="4260055372" sldId="256"/>
            <ac:spMk id="73" creationId="{97FCE82C-D9E8-2ABC-7B49-63AB718A0E10}"/>
          </ac:spMkLst>
        </pc:spChg>
        <pc:spChg chg="del mod topLvl">
          <ac:chgData name="文祥 应" userId="63b323ad08a490f4" providerId="LiveId" clId="{4BB4F2A3-85D6-4591-ABC8-D457317A5534}" dt="2023-11-08T19:04:20.707" v="283" actId="478"/>
          <ac:spMkLst>
            <pc:docMk/>
            <pc:sldMk cId="4260055372" sldId="256"/>
            <ac:spMk id="75" creationId="{155D8BC4-B681-D12D-2809-B0D16C3477E7}"/>
          </ac:spMkLst>
        </pc:spChg>
        <pc:spChg chg="del mod topLvl">
          <ac:chgData name="文祥 应" userId="63b323ad08a490f4" providerId="LiveId" clId="{4BB4F2A3-85D6-4591-ABC8-D457317A5534}" dt="2023-11-08T19:04:20.707" v="280" actId="478"/>
          <ac:spMkLst>
            <pc:docMk/>
            <pc:sldMk cId="4260055372" sldId="256"/>
            <ac:spMk id="76" creationId="{0447C15A-15EA-92B9-4D0C-0A60D95A9130}"/>
          </ac:spMkLst>
        </pc:spChg>
        <pc:spChg chg="del mod">
          <ac:chgData name="文祥 应" userId="63b323ad08a490f4" providerId="LiveId" clId="{4BB4F2A3-85D6-4591-ABC8-D457317A5534}" dt="2023-11-08T19:04:20.707" v="279" actId="478"/>
          <ac:spMkLst>
            <pc:docMk/>
            <pc:sldMk cId="4260055372" sldId="256"/>
            <ac:spMk id="77" creationId="{07A16EEC-EC9D-B5E0-F7B2-C0D2CF490647}"/>
          </ac:spMkLst>
        </pc:spChg>
        <pc:spChg chg="del mod">
          <ac:chgData name="文祥 应" userId="63b323ad08a490f4" providerId="LiveId" clId="{4BB4F2A3-85D6-4591-ABC8-D457317A5534}" dt="2023-11-08T19:04:20.707" v="278" actId="478"/>
          <ac:spMkLst>
            <pc:docMk/>
            <pc:sldMk cId="4260055372" sldId="256"/>
            <ac:spMk id="78" creationId="{7B08FFB4-44DB-F877-5557-B949994E41C2}"/>
          </ac:spMkLst>
        </pc:spChg>
        <pc:spChg chg="mod replST">
          <ac:chgData name="文祥 应" userId="63b323ad08a490f4" providerId="LiveId" clId="{4BB4F2A3-85D6-4591-ABC8-D457317A5534}" dt="2023-11-08T19:04:20.707" v="281" actId="108"/>
          <ac:spMkLst>
            <pc:docMk/>
            <pc:sldMk cId="4260055372" sldId="256"/>
            <ac:spMk id="82" creationId="{D1D601F2-5BD5-2D6E-CB8C-7D28234D641B}"/>
          </ac:spMkLst>
        </pc:spChg>
        <pc:spChg chg="mod replST">
          <ac:chgData name="文祥 应" userId="63b323ad08a490f4" providerId="LiveId" clId="{4BB4F2A3-85D6-4591-ABC8-D457317A5534}" dt="2023-11-08T19:04:20.707" v="282" actId="108"/>
          <ac:spMkLst>
            <pc:docMk/>
            <pc:sldMk cId="4260055372" sldId="256"/>
            <ac:spMk id="83" creationId="{B615DD8D-566D-8299-D742-5C098B5DF16E}"/>
          </ac:spMkLst>
        </pc:spChg>
        <pc:spChg chg="mod replST">
          <ac:chgData name="文祥 应" userId="63b323ad08a490f4" providerId="LiveId" clId="{4BB4F2A3-85D6-4591-ABC8-D457317A5534}" dt="2023-11-08T19:04:33.757" v="333" actId="108"/>
          <ac:spMkLst>
            <pc:docMk/>
            <pc:sldMk cId="4260055372" sldId="256"/>
            <ac:spMk id="93" creationId="{832F932F-8E24-D664-9358-D6319A9CC68E}"/>
          </ac:spMkLst>
        </pc:spChg>
        <pc:spChg chg="mod replST">
          <ac:chgData name="文祥 应" userId="63b323ad08a490f4" providerId="LiveId" clId="{4BB4F2A3-85D6-4591-ABC8-D457317A5534}" dt="2023-11-08T19:04:33.757" v="334" actId="108"/>
          <ac:spMkLst>
            <pc:docMk/>
            <pc:sldMk cId="4260055372" sldId="256"/>
            <ac:spMk id="94" creationId="{258BC31B-3F32-7657-8ECB-128E8A0065A4}"/>
          </ac:spMkLst>
        </pc:spChg>
        <pc:spChg chg="add del mod">
          <ac:chgData name="文祥 应" userId="63b323ad08a490f4" providerId="LiveId" clId="{4BB4F2A3-85D6-4591-ABC8-D457317A5534}" dt="2023-11-08T19:06:00.581" v="346" actId="478"/>
          <ac:spMkLst>
            <pc:docMk/>
            <pc:sldMk cId="4260055372" sldId="256"/>
            <ac:spMk id="101" creationId="{9FFF1968-931D-0C33-9290-A6F0114E2BB6}"/>
          </ac:spMkLst>
        </pc:spChg>
        <pc:spChg chg="mod replST">
          <ac:chgData name="文祥 应" userId="63b323ad08a490f4" providerId="LiveId" clId="{4BB4F2A3-85D6-4591-ABC8-D457317A5534}" dt="2023-11-08T19:06:13.987" v="370" actId="1076"/>
          <ac:spMkLst>
            <pc:docMk/>
            <pc:sldMk cId="4260055372" sldId="256"/>
            <ac:spMk id="104" creationId="{D464E260-1BD5-4C88-7226-425842A3FBAC}"/>
          </ac:spMkLst>
        </pc:spChg>
        <pc:spChg chg="mod replST">
          <ac:chgData name="文祥 应" userId="63b323ad08a490f4" providerId="LiveId" clId="{4BB4F2A3-85D6-4591-ABC8-D457317A5534}" dt="2023-11-08T19:06:57.947" v="399" actId="1076"/>
          <ac:spMkLst>
            <pc:docMk/>
            <pc:sldMk cId="4260055372" sldId="256"/>
            <ac:spMk id="107" creationId="{B93CCBF0-FE0F-D21D-A02A-375BC29E62BE}"/>
          </ac:spMkLst>
        </pc:spChg>
        <pc:spChg chg="mod replST">
          <ac:chgData name="文祥 应" userId="63b323ad08a490f4" providerId="LiveId" clId="{4BB4F2A3-85D6-4591-ABC8-D457317A5534}" dt="2023-11-08T19:07:12.457" v="423" actId="1076"/>
          <ac:spMkLst>
            <pc:docMk/>
            <pc:sldMk cId="4260055372" sldId="256"/>
            <ac:spMk id="110" creationId="{0E69ABA0-2306-3185-2A92-96279E293662}"/>
          </ac:spMkLst>
        </pc:spChg>
        <pc:spChg chg="mod replST">
          <ac:chgData name="文祥 应" userId="63b323ad08a490f4" providerId="LiveId" clId="{4BB4F2A3-85D6-4591-ABC8-D457317A5534}" dt="2023-11-08T19:07:26.134" v="447" actId="1076"/>
          <ac:spMkLst>
            <pc:docMk/>
            <pc:sldMk cId="4260055372" sldId="256"/>
            <ac:spMk id="113" creationId="{12BB09B5-9634-8C59-264B-75B1CF592710}"/>
          </ac:spMkLst>
        </pc:spChg>
        <pc:spChg chg="del mod topLvl">
          <ac:chgData name="文祥 应" userId="63b323ad08a490f4" providerId="LiveId" clId="{4BB4F2A3-85D6-4591-ABC8-D457317A5534}" dt="2023-11-08T19:42:21.903" v="504" actId="478"/>
          <ac:spMkLst>
            <pc:docMk/>
            <pc:sldMk cId="4260055372" sldId="256"/>
            <ac:spMk id="118" creationId="{7F165A6C-D56E-5DFA-5AB3-31590FDF98ED}"/>
          </ac:spMkLst>
        </pc:spChg>
        <pc:spChg chg="del mod topLvl">
          <ac:chgData name="文祥 应" userId="63b323ad08a490f4" providerId="LiveId" clId="{4BB4F2A3-85D6-4591-ABC8-D457317A5534}" dt="2023-11-08T19:42:21.903" v="500" actId="478"/>
          <ac:spMkLst>
            <pc:docMk/>
            <pc:sldMk cId="4260055372" sldId="256"/>
            <ac:spMk id="119" creationId="{D3E8479E-0BAA-9E71-80D3-C6904C040406}"/>
          </ac:spMkLst>
        </pc:spChg>
        <pc:spChg chg="del mod">
          <ac:chgData name="文祥 应" userId="63b323ad08a490f4" providerId="LiveId" clId="{4BB4F2A3-85D6-4591-ABC8-D457317A5534}" dt="2023-11-08T19:42:21.903" v="499" actId="478"/>
          <ac:spMkLst>
            <pc:docMk/>
            <pc:sldMk cId="4260055372" sldId="256"/>
            <ac:spMk id="120" creationId="{4F2C1556-C33B-73FB-C650-384885C1A34F}"/>
          </ac:spMkLst>
        </pc:spChg>
        <pc:spChg chg="mod replST">
          <ac:chgData name="文祥 应" userId="63b323ad08a490f4" providerId="LiveId" clId="{4BB4F2A3-85D6-4591-ABC8-D457317A5534}" dt="2023-11-08T19:42:21.903" v="501" actId="108"/>
          <ac:spMkLst>
            <pc:docMk/>
            <pc:sldMk cId="4260055372" sldId="256"/>
            <ac:spMk id="124" creationId="{C763C997-E713-7266-6483-CECBF83BF398}"/>
          </ac:spMkLst>
        </pc:spChg>
        <pc:spChg chg="mod replST">
          <ac:chgData name="文祥 应" userId="63b323ad08a490f4" providerId="LiveId" clId="{4BB4F2A3-85D6-4591-ABC8-D457317A5534}" dt="2023-11-08T19:42:21.903" v="502" actId="108"/>
          <ac:spMkLst>
            <pc:docMk/>
            <pc:sldMk cId="4260055372" sldId="256"/>
            <ac:spMk id="125" creationId="{C0F1887D-1902-DE89-57C2-5E6839EC2A6B}"/>
          </ac:spMkLst>
        </pc:spChg>
        <pc:spChg chg="mod replST">
          <ac:chgData name="文祥 应" userId="63b323ad08a490f4" providerId="LiveId" clId="{4BB4F2A3-85D6-4591-ABC8-D457317A5534}" dt="2023-11-08T19:42:21.903" v="503" actId="108"/>
          <ac:spMkLst>
            <pc:docMk/>
            <pc:sldMk cId="4260055372" sldId="256"/>
            <ac:spMk id="126" creationId="{B6368B28-2852-C515-2A4F-06903BE31534}"/>
          </ac:spMkLst>
        </pc:spChg>
        <pc:spChg chg="add mod">
          <ac:chgData name="文祥 应" userId="63b323ad08a490f4" providerId="LiveId" clId="{4BB4F2A3-85D6-4591-ABC8-D457317A5534}" dt="2023-11-08T19:48:13.850" v="548" actId="1076"/>
          <ac:spMkLst>
            <pc:docMk/>
            <pc:sldMk cId="4260055372" sldId="256"/>
            <ac:spMk id="132" creationId="{BE56FBF3-8BFD-D0B8-B236-D3D6DF0E00A5}"/>
          </ac:spMkLst>
        </pc:spChg>
        <pc:spChg chg="add mod">
          <ac:chgData name="文祥 应" userId="63b323ad08a490f4" providerId="LiveId" clId="{4BB4F2A3-85D6-4591-ABC8-D457317A5534}" dt="2023-11-08T19:55:10.649" v="620" actId="1036"/>
          <ac:spMkLst>
            <pc:docMk/>
            <pc:sldMk cId="4260055372" sldId="256"/>
            <ac:spMk id="133" creationId="{1674E576-1003-3CB7-BB60-D3D1A5BB7124}"/>
          </ac:spMkLst>
        </pc:spChg>
        <pc:spChg chg="add mod">
          <ac:chgData name="文祥 应" userId="63b323ad08a490f4" providerId="LiveId" clId="{4BB4F2A3-85D6-4591-ABC8-D457317A5534}" dt="2023-11-08T19:48:01.168" v="546" actId="1076"/>
          <ac:spMkLst>
            <pc:docMk/>
            <pc:sldMk cId="4260055372" sldId="256"/>
            <ac:spMk id="134" creationId="{8C27F781-85C6-D8A8-93E7-6C8AC2F30425}"/>
          </ac:spMkLst>
        </pc:spChg>
        <pc:grpChg chg="del mod replST">
          <ac:chgData name="文祥 应" userId="63b323ad08a490f4" providerId="LiveId" clId="{4BB4F2A3-85D6-4591-ABC8-D457317A5534}" dt="2023-11-08T19:45:56.471" v="510" actId="478"/>
          <ac:grpSpMkLst>
            <pc:docMk/>
            <pc:sldMk cId="4260055372" sldId="256"/>
            <ac:grpSpMk id="39" creationId="{9F9603CC-F829-443B-C635-45FCC4EBD9D7}"/>
          </ac:grpSpMkLst>
        </pc:grpChg>
        <pc:grpChg chg="add del mod">
          <ac:chgData name="文祥 应" userId="63b323ad08a490f4" providerId="LiveId" clId="{4BB4F2A3-85D6-4591-ABC8-D457317A5534}" dt="2023-11-08T19:00:22.965" v="150" actId="478"/>
          <ac:grpSpMkLst>
            <pc:docMk/>
            <pc:sldMk cId="4260055372" sldId="256"/>
            <ac:grpSpMk id="40" creationId="{CCFEC91A-2AB4-7519-81D6-86B833CDAEBA}"/>
          </ac:grpSpMkLst>
        </pc:grpChg>
        <pc:grpChg chg="del mod ord replST">
          <ac:chgData name="文祥 应" userId="63b323ad08a490f4" providerId="LiveId" clId="{4BB4F2A3-85D6-4591-ABC8-D457317A5534}" dt="2023-11-08T19:45:51.177" v="509" actId="478"/>
          <ac:grpSpMkLst>
            <pc:docMk/>
            <pc:sldMk cId="4260055372" sldId="256"/>
            <ac:grpSpMk id="50" creationId="{E5150921-EBEF-4A31-C6A7-3C4289459083}"/>
          </ac:grpSpMkLst>
        </pc:grpChg>
        <pc:grpChg chg="del">
          <ac:chgData name="文祥 应" userId="63b323ad08a490f4" providerId="LiveId" clId="{4BB4F2A3-85D6-4591-ABC8-D457317A5534}" dt="2023-11-08T19:00:22.965" v="155" actId="478"/>
          <ac:grpSpMkLst>
            <pc:docMk/>
            <pc:sldMk cId="4260055372" sldId="256"/>
            <ac:grpSpMk id="51" creationId="{2665FD03-51EB-C08A-1154-A324A3D64044}"/>
          </ac:grpSpMkLst>
        </pc:grpChg>
        <pc:grpChg chg="del mod replST">
          <ac:chgData name="文祥 应" userId="63b323ad08a490f4" providerId="LiveId" clId="{4BB4F2A3-85D6-4591-ABC8-D457317A5534}" dt="2023-11-08T19:07:48.473" v="448" actId="478"/>
          <ac:grpSpMkLst>
            <pc:docMk/>
            <pc:sldMk cId="4260055372" sldId="256"/>
            <ac:grpSpMk id="68" creationId="{FC60CFEB-9B43-17C0-961A-FF4EDABA0B3C}"/>
          </ac:grpSpMkLst>
        </pc:grpChg>
        <pc:grpChg chg="add del mod">
          <ac:chgData name="文祥 应" userId="63b323ad08a490f4" providerId="LiveId" clId="{4BB4F2A3-85D6-4591-ABC8-D457317A5534}" dt="2023-11-08T19:04:33.757" v="332" actId="478"/>
          <ac:grpSpMkLst>
            <pc:docMk/>
            <pc:sldMk cId="4260055372" sldId="256"/>
            <ac:grpSpMk id="69" creationId="{0E8BF803-E4C8-E553-99EB-E7BC077EDE5B}"/>
          </ac:grpSpMkLst>
        </pc:grpChg>
        <pc:grpChg chg="add del mod">
          <ac:chgData name="文祥 应" userId="63b323ad08a490f4" providerId="LiveId" clId="{4BB4F2A3-85D6-4591-ABC8-D457317A5534}" dt="2023-11-08T19:04:20.707" v="280" actId="478"/>
          <ac:grpSpMkLst>
            <pc:docMk/>
            <pc:sldMk cId="4260055372" sldId="256"/>
            <ac:grpSpMk id="74" creationId="{7E875871-0D1E-FD9D-EEF7-E5EABCCFCBDE}"/>
          </ac:grpSpMkLst>
        </pc:grpChg>
        <pc:grpChg chg="del mod ord replST">
          <ac:chgData name="文祥 应" userId="63b323ad08a490f4" providerId="LiveId" clId="{4BB4F2A3-85D6-4591-ABC8-D457317A5534}" dt="2023-11-08T19:07:48.473" v="448" actId="478"/>
          <ac:grpSpMkLst>
            <pc:docMk/>
            <pc:sldMk cId="4260055372" sldId="256"/>
            <ac:grpSpMk id="84" creationId="{15929DAB-1C19-A567-025D-9CB51794A1EB}"/>
          </ac:grpSpMkLst>
        </pc:grpChg>
        <pc:grpChg chg="del">
          <ac:chgData name="文祥 应" userId="63b323ad08a490f4" providerId="LiveId" clId="{4BB4F2A3-85D6-4591-ABC8-D457317A5534}" dt="2023-11-08T19:04:20.707" v="284" actId="478"/>
          <ac:grpSpMkLst>
            <pc:docMk/>
            <pc:sldMk cId="4260055372" sldId="256"/>
            <ac:grpSpMk id="85" creationId="{83FEE641-352F-5F37-27F7-1C66D112A755}"/>
          </ac:grpSpMkLst>
        </pc:grpChg>
        <pc:grpChg chg="del mod ord replST">
          <ac:chgData name="文祥 应" userId="63b323ad08a490f4" providerId="LiveId" clId="{4BB4F2A3-85D6-4591-ABC8-D457317A5534}" dt="2023-11-08T19:07:48.473" v="448" actId="478"/>
          <ac:grpSpMkLst>
            <pc:docMk/>
            <pc:sldMk cId="4260055372" sldId="256"/>
            <ac:grpSpMk id="95" creationId="{D7DFF3DE-4B57-1658-A2E2-3A5632AA967F}"/>
          </ac:grpSpMkLst>
        </pc:grpChg>
        <pc:grpChg chg="del">
          <ac:chgData name="文祥 应" userId="63b323ad08a490f4" providerId="LiveId" clId="{4BB4F2A3-85D6-4591-ABC8-D457317A5534}" dt="2023-11-08T19:04:33.757" v="336" actId="478"/>
          <ac:grpSpMkLst>
            <pc:docMk/>
            <pc:sldMk cId="4260055372" sldId="256"/>
            <ac:grpSpMk id="96" creationId="{357CF7CA-3582-1E28-1191-A7D34E4D3E17}"/>
          </ac:grpSpMkLst>
        </pc:grpChg>
        <pc:grpChg chg="add del mod">
          <ac:chgData name="文祥 应" userId="63b323ad08a490f4" providerId="LiveId" clId="{4BB4F2A3-85D6-4591-ABC8-D457317A5534}" dt="2023-11-08T19:42:21.903" v="500" actId="478"/>
          <ac:grpSpMkLst>
            <pc:docMk/>
            <pc:sldMk cId="4260055372" sldId="256"/>
            <ac:grpSpMk id="117" creationId="{8C855969-08CD-951C-4E26-E57B06C17062}"/>
          </ac:grpSpMkLst>
        </pc:grpChg>
        <pc:grpChg chg="del mod ord replST">
          <ac:chgData name="文祥 应" userId="63b323ad08a490f4" providerId="LiveId" clId="{4BB4F2A3-85D6-4591-ABC8-D457317A5534}" dt="2023-11-08T19:45:49.805" v="508" actId="478"/>
          <ac:grpSpMkLst>
            <pc:docMk/>
            <pc:sldMk cId="4260055372" sldId="256"/>
            <ac:grpSpMk id="127" creationId="{8094492A-7636-F796-2223-E5A804F5A298}"/>
          </ac:grpSpMkLst>
        </pc:grpChg>
        <pc:grpChg chg="del">
          <ac:chgData name="文祥 应" userId="63b323ad08a490f4" providerId="LiveId" clId="{4BB4F2A3-85D6-4591-ABC8-D457317A5534}" dt="2023-11-08T19:42:21.903" v="505" actId="478"/>
          <ac:grpSpMkLst>
            <pc:docMk/>
            <pc:sldMk cId="4260055372" sldId="256"/>
            <ac:grpSpMk id="128" creationId="{BF8C3653-F2B5-FAA4-1434-68714535A8ED}"/>
          </ac:grpSpMkLst>
        </pc:grpChg>
        <pc:picChg chg="mod">
          <ac:chgData name="文祥 应" userId="63b323ad08a490f4" providerId="LiveId" clId="{4BB4F2A3-85D6-4591-ABC8-D457317A5534}" dt="2023-11-08T19:00:00.139" v="62" actId="14100"/>
          <ac:picMkLst>
            <pc:docMk/>
            <pc:sldMk cId="4260055372" sldId="256"/>
            <ac:picMk id="34" creationId="{FB7F5EE5-254F-94E7-EB6E-DBAE8E22B48F}"/>
          </ac:picMkLst>
        </pc:picChg>
        <pc:picChg chg="mod">
          <ac:chgData name="文祥 应" userId="63b323ad08a490f4" providerId="LiveId" clId="{4BB4F2A3-85D6-4591-ABC8-D457317A5534}" dt="2023-11-08T19:00:22.934" v="108" actId="14100"/>
          <ac:picMkLst>
            <pc:docMk/>
            <pc:sldMk cId="4260055372" sldId="256"/>
            <ac:picMk id="45" creationId="{B99A4145-2290-E5DF-2F89-C26E0E3AC498}"/>
          </ac:picMkLst>
        </pc:picChg>
        <pc:picChg chg="mod">
          <ac:chgData name="文祥 应" userId="63b323ad08a490f4" providerId="LiveId" clId="{4BB4F2A3-85D6-4591-ABC8-D457317A5534}" dt="2023-11-08T19:03:23.437" v="183" actId="14100"/>
          <ac:picMkLst>
            <pc:docMk/>
            <pc:sldMk cId="4260055372" sldId="256"/>
            <ac:picMk id="62" creationId="{AFB9C912-4F17-1088-8B13-A25095D66D70}"/>
          </ac:picMkLst>
        </pc:picChg>
        <pc:picChg chg="mod">
          <ac:chgData name="文祥 应" userId="63b323ad08a490f4" providerId="LiveId" clId="{4BB4F2A3-85D6-4591-ABC8-D457317A5534}" dt="2023-11-08T19:04:20.676" v="240" actId="14100"/>
          <ac:picMkLst>
            <pc:docMk/>
            <pc:sldMk cId="4260055372" sldId="256"/>
            <ac:picMk id="80" creationId="{58652786-6E99-8CA3-C50D-16B2BF0C9BD0}"/>
          </ac:picMkLst>
        </pc:picChg>
        <pc:picChg chg="mod">
          <ac:chgData name="文祥 应" userId="63b323ad08a490f4" providerId="LiveId" clId="{4BB4F2A3-85D6-4591-ABC8-D457317A5534}" dt="2023-11-08T19:04:33.725" v="291" actId="14100"/>
          <ac:picMkLst>
            <pc:docMk/>
            <pc:sldMk cId="4260055372" sldId="256"/>
            <ac:picMk id="91" creationId="{DD29D9E6-4D14-B947-9A34-65FBA49902E3}"/>
          </ac:picMkLst>
        </pc:picChg>
        <pc:picChg chg="mod">
          <ac:chgData name="文祥 应" userId="63b323ad08a490f4" providerId="LiveId" clId="{4BB4F2A3-85D6-4591-ABC8-D457317A5534}" dt="2023-11-08T19:06:10.921" v="350" actId="14100"/>
          <ac:picMkLst>
            <pc:docMk/>
            <pc:sldMk cId="4260055372" sldId="256"/>
            <ac:picMk id="103" creationId="{D464E260-1BD5-4C88-7226-425842A3FBAC}"/>
          </ac:picMkLst>
        </pc:picChg>
        <pc:picChg chg="mod">
          <ac:chgData name="文祥 应" userId="63b323ad08a490f4" providerId="LiveId" clId="{4BB4F2A3-85D6-4591-ABC8-D457317A5534}" dt="2023-11-08T19:06:52.559" v="379" actId="14100"/>
          <ac:picMkLst>
            <pc:docMk/>
            <pc:sldMk cId="4260055372" sldId="256"/>
            <ac:picMk id="106" creationId="{B93CCBF0-FE0F-D21D-A02A-375BC29E62BE}"/>
          </ac:picMkLst>
        </pc:picChg>
        <pc:picChg chg="mod">
          <ac:chgData name="文祥 应" userId="63b323ad08a490f4" providerId="LiveId" clId="{4BB4F2A3-85D6-4591-ABC8-D457317A5534}" dt="2023-11-08T19:07:08.004" v="403" actId="14100"/>
          <ac:picMkLst>
            <pc:docMk/>
            <pc:sldMk cId="4260055372" sldId="256"/>
            <ac:picMk id="109" creationId="{0E69ABA0-2306-3185-2A92-96279E293662}"/>
          </ac:picMkLst>
        </pc:picChg>
        <pc:picChg chg="mod">
          <ac:chgData name="文祥 应" userId="63b323ad08a490f4" providerId="LiveId" clId="{4BB4F2A3-85D6-4591-ABC8-D457317A5534}" dt="2023-11-08T19:07:21.790" v="427" actId="14100"/>
          <ac:picMkLst>
            <pc:docMk/>
            <pc:sldMk cId="4260055372" sldId="256"/>
            <ac:picMk id="112" creationId="{12BB09B5-9634-8C59-264B-75B1CF592710}"/>
          </ac:picMkLst>
        </pc:picChg>
        <pc:picChg chg="mod">
          <ac:chgData name="文祥 应" userId="63b323ad08a490f4" providerId="LiveId" clId="{4BB4F2A3-85D6-4591-ABC8-D457317A5534}" dt="2023-11-08T19:42:21.881" v="458" actId="14100"/>
          <ac:picMkLst>
            <pc:docMk/>
            <pc:sldMk cId="4260055372" sldId="256"/>
            <ac:picMk id="122" creationId="{EE7902CF-3777-9C9C-DFFC-4912FAAA5845}"/>
          </ac:picMkLst>
        </pc:picChg>
        <pc:cxnChg chg="add mod">
          <ac:chgData name="文祥 应" userId="63b323ad08a490f4" providerId="LiveId" clId="{4BB4F2A3-85D6-4591-ABC8-D457317A5534}" dt="2023-11-08T18:57:13.636" v="44" actId="14100"/>
          <ac:cxnSpMkLst>
            <pc:docMk/>
            <pc:sldMk cId="4260055372" sldId="256"/>
            <ac:cxnSpMk id="9" creationId="{70AA7A41-C6F8-1696-F8BC-0D9B99ADDB50}"/>
          </ac:cxnSpMkLst>
        </pc:cxnChg>
        <pc:cxnChg chg="add mod">
          <ac:chgData name="文祥 应" userId="63b323ad08a490f4" providerId="LiveId" clId="{4BB4F2A3-85D6-4591-ABC8-D457317A5534}" dt="2023-11-08T18:56:04.246" v="37" actId="14100"/>
          <ac:cxnSpMkLst>
            <pc:docMk/>
            <pc:sldMk cId="4260055372" sldId="256"/>
            <ac:cxnSpMk id="12" creationId="{01926E23-4A96-DA38-3434-D404A1A22024}"/>
          </ac:cxnSpMkLst>
        </pc:cxnChg>
        <pc:cxnChg chg="add mod">
          <ac:chgData name="文祥 应" userId="63b323ad08a490f4" providerId="LiveId" clId="{4BB4F2A3-85D6-4591-ABC8-D457317A5534}" dt="2023-11-08T19:03:40.704" v="229" actId="1076"/>
          <ac:cxnSpMkLst>
            <pc:docMk/>
            <pc:sldMk cId="4260055372" sldId="256"/>
            <ac:cxnSpMk id="16" creationId="{F146C329-6E44-CB35-CCF8-0D99F36E0AD4}"/>
          </ac:cxnSpMkLst>
        </pc:cxnChg>
        <pc:cxnChg chg="add mod">
          <ac:chgData name="文祥 应" userId="63b323ad08a490f4" providerId="LiveId" clId="{4BB4F2A3-85D6-4591-ABC8-D457317A5534}" dt="2023-11-08T18:58:57.802" v="56" actId="14100"/>
          <ac:cxnSpMkLst>
            <pc:docMk/>
            <pc:sldMk cId="4260055372" sldId="256"/>
            <ac:cxnSpMk id="17" creationId="{8140CF3A-25E3-1661-0FF2-0F777F735885}"/>
          </ac:cxnSpMkLst>
        </pc:cxnChg>
        <pc:cxnChg chg="add mod">
          <ac:chgData name="文祥 应" userId="63b323ad08a490f4" providerId="LiveId" clId="{4BB4F2A3-85D6-4591-ABC8-D457317A5534}" dt="2023-11-08T18:58:47.689" v="55" actId="14100"/>
          <ac:cxnSpMkLst>
            <pc:docMk/>
            <pc:sldMk cId="4260055372" sldId="256"/>
            <ac:cxnSpMk id="21" creationId="{3DEA8BED-2057-BFAF-0757-23B773A818E6}"/>
          </ac:cxnSpMkLst>
        </pc:cxnChg>
        <pc:cxnChg chg="add mod">
          <ac:chgData name="文祥 应" userId="63b323ad08a490f4" providerId="LiveId" clId="{4BB4F2A3-85D6-4591-ABC8-D457317A5534}" dt="2023-11-08T19:03:40.704" v="229" actId="1076"/>
          <ac:cxnSpMkLst>
            <pc:docMk/>
            <pc:sldMk cId="4260055372" sldId="256"/>
            <ac:cxnSpMk id="25" creationId="{74A05A4E-F111-1204-22E2-B5E00C7FB4CE}"/>
          </ac:cxnSpMkLst>
        </pc:cxnChg>
        <pc:cxnChg chg="add mod">
          <ac:chgData name="文祥 应" userId="63b323ad08a490f4" providerId="LiveId" clId="{4BB4F2A3-85D6-4591-ABC8-D457317A5534}" dt="2023-11-08T19:01:06.564" v="160" actId="14100"/>
          <ac:cxnSpMkLst>
            <pc:docMk/>
            <pc:sldMk cId="4260055372" sldId="256"/>
            <ac:cxnSpMk id="55" creationId="{24326A70-2D19-620E-FF3D-2463985EF542}"/>
          </ac:cxnSpMkLst>
        </pc:cxnChg>
        <pc:cxnChg chg="add mod">
          <ac:chgData name="文祥 应" userId="63b323ad08a490f4" providerId="LiveId" clId="{4BB4F2A3-85D6-4591-ABC8-D457317A5534}" dt="2023-11-08T19:01:23.471" v="163" actId="14100"/>
          <ac:cxnSpMkLst>
            <pc:docMk/>
            <pc:sldMk cId="4260055372" sldId="256"/>
            <ac:cxnSpMk id="58" creationId="{CE9745C6-A90F-690E-FF1B-42244DA117F1}"/>
          </ac:cxnSpMkLst>
        </pc:cxnChg>
        <pc:cxnChg chg="add mod">
          <ac:chgData name="文祥 应" userId="63b323ad08a490f4" providerId="LiveId" clId="{4BB4F2A3-85D6-4591-ABC8-D457317A5534}" dt="2023-11-08T19:42:01.481" v="452" actId="208"/>
          <ac:cxnSpMkLst>
            <pc:docMk/>
            <pc:sldMk cId="4260055372" sldId="256"/>
            <ac:cxnSpMk id="114" creationId="{857F13A3-14DF-EDE3-8E6D-3765FAC3B7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33BD0-9987-9EB2-043E-32DE4B85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EFB135-6981-2BA6-EDB4-9FA07DD16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5BA38-138B-7FFF-4394-7FDBE4A7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20F1D-98B9-90CD-00F2-DD5119B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056F-BF8B-2AC7-E682-314C788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2DE9-3A80-69D6-650F-B561F324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0CAEF-DDF4-73FB-55EA-2347C907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BD8CF-5004-31DB-FF83-469B1258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CCB37-075D-AB57-F917-3BEDF6D2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F7496-C6CF-571A-46FD-1EEC49C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DE70D7-03A3-6743-8F8D-637B1BFF0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706AD-B700-AD34-36FE-0A71547E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13F32-A641-D0EC-733A-C1CDCED6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27AC1-F569-6373-16C3-32675938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4B52F-EE9E-7D09-9842-F24FB050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75E4-7DB8-4DB7-899E-151FE51B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9F8CC-9C88-5969-41DF-12F30786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6E5C8-2162-611A-4E88-F64EE80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34A97-22D5-E0AA-0AE3-445F5541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32255-3C1F-CD25-EE4C-26EF540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3159-5F44-21E0-0A25-9E7002C3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B8DAC-A9C5-0848-44D1-7425C858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CBEB2-A1F7-7C3B-6327-E53D044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61043-566F-843F-F6DC-6896D6E0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54594-F122-E7BE-24A2-19E5F41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FD3D4-8D63-4CF7-9F91-84AB4E0E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8B16-972D-0754-93E2-78D9D8FE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6B808-A0CE-E50C-6CB1-2D6240F63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F357B-7D8D-F7BA-8CF4-2D8DA3E5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BD2F8-5FC9-DAD1-630C-7CA6D69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DE149-5DFD-DB1F-053C-F8E246D4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A23C8-ABEE-0388-A5C5-3A54EFF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8D650-AC09-63E1-269F-4A855E29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E8E46-0D08-B0D0-9ECD-30E756EA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7E243-703A-E109-8FC6-38722657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98FB63-D15D-0E3E-D75A-529E14F62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F97E3C-C9B1-BF46-571A-925C283B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AB9877-5572-00F2-4FA7-1C720561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0B500C-47FD-C17C-6F77-59627FB1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B76CD-B10C-9DCF-465E-334B161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93981-9F44-B2E2-BE5E-5C401F04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DAB07-477B-1535-BC1F-D192B73F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0112EF-B5DE-3357-CF41-86B771F3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7C22B-561A-7359-23B4-FCC2F089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E479E-6130-38E0-49BF-F6C979DD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589B7-159A-824D-ABC3-0FDB39E9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BE063-BEDD-7385-37AC-4330306E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DDEDE-504E-DF75-EB1C-71B6CEC5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09173-441E-EFAA-E05D-19855ACC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14547-8037-A5A3-5F2C-60598AEB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9819-3DE6-AA00-F681-807AFF33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DBB90-363E-9B8B-4903-A687131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E1EF-B12E-6D41-B4CE-08C3742F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FC660A-2216-CAE2-BF76-5DD0EA2D3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CE67C-F277-6717-4605-D53973B8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4F31A-C5B2-F2E9-62AB-733C70A7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C8DB5-599E-6722-3165-78EC6074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EF3E5-1277-A8FC-5398-1CD00DDB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6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9A97E7-4696-FC88-265D-1DA15118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FA56F-353C-C897-FB95-54C4B7B1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3A54C-D3A4-6690-8248-FE2B01B85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B61D-70A1-4DEF-805E-69B8BD112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0311D-56A5-030E-87CD-175BCF43B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049AA-E60C-3798-D564-1978F3966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C311-D8BE-443D-91DB-536FB480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7583E437-7FB0-537D-F7DA-687D06FC92B2}"/>
              </a:ext>
            </a:extLst>
          </p:cNvPr>
          <p:cNvSpPr/>
          <p:nvPr/>
        </p:nvSpPr>
        <p:spPr>
          <a:xfrm>
            <a:off x="3029528" y="2242127"/>
            <a:ext cx="4673600" cy="20343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79E9BC-DCDF-7A4F-360B-8C698CAF36FD}"/>
              </a:ext>
            </a:extLst>
          </p:cNvPr>
          <p:cNvSpPr/>
          <p:nvPr/>
        </p:nvSpPr>
        <p:spPr>
          <a:xfrm>
            <a:off x="3029528" y="1884218"/>
            <a:ext cx="4673600" cy="1403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D2C194-33B3-4CF2-F03F-3358612F13A2}"/>
              </a:ext>
            </a:extLst>
          </p:cNvPr>
          <p:cNvSpPr/>
          <p:nvPr/>
        </p:nvSpPr>
        <p:spPr>
          <a:xfrm>
            <a:off x="3029528" y="2242127"/>
            <a:ext cx="4673600" cy="203430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B7E3A52-0E39-F07E-C38E-4EC1A0EC7D41}"/>
              </a:ext>
            </a:extLst>
          </p:cNvPr>
          <p:cNvSpPr/>
          <p:nvPr/>
        </p:nvSpPr>
        <p:spPr>
          <a:xfrm>
            <a:off x="3029528" y="942109"/>
            <a:ext cx="4673600" cy="4673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AA7A41-C6F8-1696-F8BC-0D9B99ADDB50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5366328" y="942109"/>
            <a:ext cx="0" cy="4673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926E23-4A96-DA38-3434-D404A1A22024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3029528" y="3278909"/>
            <a:ext cx="4673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46C329-6E44-CB35-CCF8-0D99F36E0AD4}"/>
              </a:ext>
            </a:extLst>
          </p:cNvPr>
          <p:cNvCxnSpPr>
            <a:stCxn id="7" idx="2"/>
          </p:cNvCxnSpPr>
          <p:nvPr/>
        </p:nvCxnSpPr>
        <p:spPr>
          <a:xfrm flipV="1">
            <a:off x="5366328" y="1884218"/>
            <a:ext cx="1145308" cy="1403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40CF3A-25E3-1661-0FF2-0F777F735885}"/>
              </a:ext>
            </a:extLst>
          </p:cNvPr>
          <p:cNvCxnSpPr>
            <a:cxnSpLocks/>
          </p:cNvCxnSpPr>
          <p:nvPr/>
        </p:nvCxnSpPr>
        <p:spPr>
          <a:xfrm>
            <a:off x="6497782" y="1884218"/>
            <a:ext cx="0" cy="18749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EA8BED-2057-BFAF-0757-23B773A818E6}"/>
              </a:ext>
            </a:extLst>
          </p:cNvPr>
          <p:cNvCxnSpPr>
            <a:cxnSpLocks/>
            <a:stCxn id="6" idx="1"/>
            <a:endCxn id="6" idx="5"/>
          </p:cNvCxnSpPr>
          <p:nvPr/>
        </p:nvCxnSpPr>
        <p:spPr>
          <a:xfrm>
            <a:off x="3713961" y="2540045"/>
            <a:ext cx="3304734" cy="1438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4A05A4E-F111-1204-22E2-B5E00C7FB4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366328" y="3288145"/>
            <a:ext cx="447021" cy="988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4326A70-2D19-620E-FF3D-2463985EF542}"/>
              </a:ext>
            </a:extLst>
          </p:cNvPr>
          <p:cNvCxnSpPr>
            <a:cxnSpLocks/>
          </p:cNvCxnSpPr>
          <p:nvPr/>
        </p:nvCxnSpPr>
        <p:spPr>
          <a:xfrm flipH="1">
            <a:off x="5813349" y="3759200"/>
            <a:ext cx="684433" cy="5172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E9745C6-A90F-690E-FF1B-42244DA117F1}"/>
              </a:ext>
            </a:extLst>
          </p:cNvPr>
          <p:cNvCxnSpPr>
            <a:cxnSpLocks/>
          </p:cNvCxnSpPr>
          <p:nvPr/>
        </p:nvCxnSpPr>
        <p:spPr>
          <a:xfrm flipH="1">
            <a:off x="5811671" y="1911996"/>
            <a:ext cx="686110" cy="2369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EBD03AAF-E13B-207C-639D-6CF5A2C4BBCC}"/>
              </a:ext>
            </a:extLst>
          </p:cNvPr>
          <p:cNvSpPr/>
          <p:nvPr/>
        </p:nvSpPr>
        <p:spPr>
          <a:xfrm>
            <a:off x="5440781" y="3118220"/>
            <a:ext cx="66824" cy="347274"/>
          </a:xfrm>
          <a:custGeom>
            <a:avLst/>
            <a:gdLst>
              <a:gd name="connsiteX0" fmla="*/ 175491 w 311008"/>
              <a:gd name="connsiteY0" fmla="*/ 0 h 1043709"/>
              <a:gd name="connsiteX1" fmla="*/ 304800 w 311008"/>
              <a:gd name="connsiteY1" fmla="*/ 628073 h 1043709"/>
              <a:gd name="connsiteX2" fmla="*/ 0 w 311008"/>
              <a:gd name="connsiteY2" fmla="*/ 1043709 h 104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08" h="1043709">
                <a:moveTo>
                  <a:pt x="175491" y="0"/>
                </a:moveTo>
                <a:cubicBezTo>
                  <a:pt x="254769" y="227061"/>
                  <a:pt x="334048" y="454122"/>
                  <a:pt x="304800" y="628073"/>
                </a:cubicBezTo>
                <a:cubicBezTo>
                  <a:pt x="275552" y="802024"/>
                  <a:pt x="137776" y="922866"/>
                  <a:pt x="0" y="104370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图形 102" descr="\documentclass{article}&#10;\usepackage{amsmath}&#10;\usepackage{bm}&#10;\pagestyle{empty}&#10;\begin{document}&#10;&#10;\begin{equation*}&#10;O&#10;\end{equation*}&#10;&#10;&#10;\end{document}" title="IguanaTex Vector Display">
            <a:extLst>
              <a:ext uri="{FF2B5EF4-FFF2-40B4-BE49-F238E27FC236}">
                <a16:creationId xmlns:a16="http://schemas.microsoft.com/office/drawing/2014/main" id="{D464E260-1BD5-4C88-7226-425842A3FBAC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088070" y="3002818"/>
            <a:ext cx="252451" cy="248356"/>
          </a:xfrm>
          <a:custGeom>
            <a:avLst/>
            <a:gdLst>
              <a:gd name="connsiteX0" fmla="*/ 252681 w 252451"/>
              <a:gd name="connsiteY0" fmla="*/ 91970 h 248356"/>
              <a:gd name="connsiteX1" fmla="*/ 159519 w 252451"/>
              <a:gd name="connsiteY1" fmla="*/ 75 h 248356"/>
              <a:gd name="connsiteX2" fmla="*/ 230 w 252451"/>
              <a:gd name="connsiteY2" fmla="*/ 157219 h 248356"/>
              <a:gd name="connsiteX3" fmla="*/ 93757 w 252451"/>
              <a:gd name="connsiteY3" fmla="*/ 248432 h 248356"/>
              <a:gd name="connsiteX4" fmla="*/ 252681 w 252451"/>
              <a:gd name="connsiteY4" fmla="*/ 91970 h 248356"/>
              <a:gd name="connsiteX5" fmla="*/ 95949 w 252451"/>
              <a:gd name="connsiteY5" fmla="*/ 239550 h 248356"/>
              <a:gd name="connsiteX6" fmla="*/ 34207 w 252451"/>
              <a:gd name="connsiteY6" fmla="*/ 166785 h 248356"/>
              <a:gd name="connsiteX7" fmla="*/ 67453 w 252451"/>
              <a:gd name="connsiteY7" fmla="*/ 61908 h 248356"/>
              <a:gd name="connsiteX8" fmla="*/ 157327 w 252451"/>
              <a:gd name="connsiteY8" fmla="*/ 8615 h 248356"/>
              <a:gd name="connsiteX9" fmla="*/ 220166 w 252451"/>
              <a:gd name="connsiteY9" fmla="*/ 78647 h 248356"/>
              <a:gd name="connsiteX10" fmla="*/ 174133 w 252451"/>
              <a:gd name="connsiteY10" fmla="*/ 198555 h 248356"/>
              <a:gd name="connsiteX11" fmla="*/ 95949 w 252451"/>
              <a:gd name="connsiteY11" fmla="*/ 239550 h 24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451" h="248356">
                <a:moveTo>
                  <a:pt x="252681" y="91970"/>
                </a:moveTo>
                <a:cubicBezTo>
                  <a:pt x="252681" y="36970"/>
                  <a:pt x="213955" y="75"/>
                  <a:pt x="159519" y="75"/>
                </a:cubicBezTo>
                <a:cubicBezTo>
                  <a:pt x="80605" y="75"/>
                  <a:pt x="230" y="77622"/>
                  <a:pt x="230" y="157219"/>
                </a:cubicBezTo>
                <a:cubicBezTo>
                  <a:pt x="230" y="213928"/>
                  <a:pt x="41148" y="248432"/>
                  <a:pt x="93757" y="248432"/>
                </a:cubicBezTo>
                <a:cubicBezTo>
                  <a:pt x="171210" y="248432"/>
                  <a:pt x="252681" y="173617"/>
                  <a:pt x="252681" y="91970"/>
                </a:cubicBezTo>
                <a:close/>
                <a:moveTo>
                  <a:pt x="95949" y="239550"/>
                </a:moveTo>
                <a:cubicBezTo>
                  <a:pt x="59781" y="239550"/>
                  <a:pt x="34207" y="211878"/>
                  <a:pt x="34207" y="166785"/>
                </a:cubicBezTo>
                <a:cubicBezTo>
                  <a:pt x="34207" y="151754"/>
                  <a:pt x="39321" y="101877"/>
                  <a:pt x="67453" y="61908"/>
                </a:cubicBezTo>
                <a:cubicBezTo>
                  <a:pt x="92661" y="26379"/>
                  <a:pt x="128465" y="8615"/>
                  <a:pt x="157327" y="8615"/>
                </a:cubicBezTo>
                <a:cubicBezTo>
                  <a:pt x="187285" y="8615"/>
                  <a:pt x="220166" y="27746"/>
                  <a:pt x="220166" y="78647"/>
                </a:cubicBezTo>
                <a:cubicBezTo>
                  <a:pt x="220166" y="103244"/>
                  <a:pt x="210302" y="156536"/>
                  <a:pt x="174133" y="198555"/>
                </a:cubicBezTo>
                <a:cubicBezTo>
                  <a:pt x="156596" y="219394"/>
                  <a:pt x="126638" y="239550"/>
                  <a:pt x="95949" y="239550"/>
                </a:cubicBezTo>
                <a:close/>
              </a:path>
            </a:pathLst>
          </a:custGeom>
          <a:solidFill>
            <a:srgbClr val="000000"/>
          </a:solidFill>
          <a:ln w="357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图形 105" descr="\documentclass{article}&#10;\usepackage{amsmath}&#10;\usepackage{bm}&#10;\pagestyle{empty}&#10;\begin{document}&#10;&#10;\begin{equation*}&#10;H&#10;\end{equation*}&#10;&#10;&#10;\end{document}" title="IguanaTex Vector Display">
            <a:extLst>
              <a:ext uri="{FF2B5EF4-FFF2-40B4-BE49-F238E27FC236}">
                <a16:creationId xmlns:a16="http://schemas.microsoft.com/office/drawing/2014/main" id="{B93CCBF0-FE0F-D21D-A02A-375BC29E62B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6553247" y="3529391"/>
            <a:ext cx="298296" cy="233325"/>
          </a:xfrm>
          <a:custGeom>
            <a:avLst/>
            <a:gdLst>
              <a:gd name="connsiteX0" fmla="*/ 256722 w 298296"/>
              <a:gd name="connsiteY0" fmla="*/ 26379 h 233325"/>
              <a:gd name="connsiteX1" fmla="*/ 286480 w 298296"/>
              <a:gd name="connsiteY1" fmla="*/ 10665 h 233325"/>
              <a:gd name="connsiteX2" fmla="*/ 298526 w 298296"/>
              <a:gd name="connsiteY2" fmla="*/ 3833 h 233325"/>
              <a:gd name="connsiteX3" fmla="*/ 293566 w 298296"/>
              <a:gd name="connsiteY3" fmla="*/ 75 h 233325"/>
              <a:gd name="connsiteX4" fmla="*/ 248219 w 298296"/>
              <a:gd name="connsiteY4" fmla="*/ 1100 h 233325"/>
              <a:gd name="connsiteX5" fmla="*/ 202518 w 298296"/>
              <a:gd name="connsiteY5" fmla="*/ 75 h 233325"/>
              <a:gd name="connsiteX6" fmla="*/ 195787 w 298296"/>
              <a:gd name="connsiteY6" fmla="*/ 6907 h 233325"/>
              <a:gd name="connsiteX7" fmla="*/ 205707 w 298296"/>
              <a:gd name="connsiteY7" fmla="*/ 10665 h 233325"/>
              <a:gd name="connsiteX8" fmla="*/ 219169 w 298296"/>
              <a:gd name="connsiteY8" fmla="*/ 11348 h 233325"/>
              <a:gd name="connsiteX9" fmla="*/ 228734 w 298296"/>
              <a:gd name="connsiteY9" fmla="*/ 16814 h 233325"/>
              <a:gd name="connsiteX10" fmla="*/ 227317 w 298296"/>
              <a:gd name="connsiteY10" fmla="*/ 23305 h 233325"/>
              <a:gd name="connsiteX11" fmla="*/ 206061 w 298296"/>
              <a:gd name="connsiteY11" fmla="*/ 106660 h 233325"/>
              <a:gd name="connsiteX12" fmla="*/ 98008 w 298296"/>
              <a:gd name="connsiteY12" fmla="*/ 106660 h 233325"/>
              <a:gd name="connsiteX13" fmla="*/ 118910 w 298296"/>
              <a:gd name="connsiteY13" fmla="*/ 26379 h 233325"/>
              <a:gd name="connsiteX14" fmla="*/ 148669 w 298296"/>
              <a:gd name="connsiteY14" fmla="*/ 10665 h 233325"/>
              <a:gd name="connsiteX15" fmla="*/ 160714 w 298296"/>
              <a:gd name="connsiteY15" fmla="*/ 3833 h 233325"/>
              <a:gd name="connsiteX16" fmla="*/ 155754 w 298296"/>
              <a:gd name="connsiteY16" fmla="*/ 75 h 233325"/>
              <a:gd name="connsiteX17" fmla="*/ 110408 w 298296"/>
              <a:gd name="connsiteY17" fmla="*/ 1100 h 233325"/>
              <a:gd name="connsiteX18" fmla="*/ 64706 w 298296"/>
              <a:gd name="connsiteY18" fmla="*/ 75 h 233325"/>
              <a:gd name="connsiteX19" fmla="*/ 57975 w 298296"/>
              <a:gd name="connsiteY19" fmla="*/ 6907 h 233325"/>
              <a:gd name="connsiteX20" fmla="*/ 67895 w 298296"/>
              <a:gd name="connsiteY20" fmla="*/ 10665 h 233325"/>
              <a:gd name="connsiteX21" fmla="*/ 81357 w 298296"/>
              <a:gd name="connsiteY21" fmla="*/ 11348 h 233325"/>
              <a:gd name="connsiteX22" fmla="*/ 90923 w 298296"/>
              <a:gd name="connsiteY22" fmla="*/ 16814 h 233325"/>
              <a:gd name="connsiteX23" fmla="*/ 89505 w 298296"/>
              <a:gd name="connsiteY23" fmla="*/ 23305 h 233325"/>
              <a:gd name="connsiteX24" fmla="*/ 42033 w 298296"/>
              <a:gd name="connsiteY24" fmla="*/ 206754 h 233325"/>
              <a:gd name="connsiteX25" fmla="*/ 9794 w 298296"/>
              <a:gd name="connsiteY25" fmla="*/ 222810 h 233325"/>
              <a:gd name="connsiteX26" fmla="*/ 229 w 298296"/>
              <a:gd name="connsiteY26" fmla="*/ 229643 h 233325"/>
              <a:gd name="connsiteX27" fmla="*/ 5189 w 298296"/>
              <a:gd name="connsiteY27" fmla="*/ 233400 h 233325"/>
              <a:gd name="connsiteX28" fmla="*/ 50181 w 298296"/>
              <a:gd name="connsiteY28" fmla="*/ 232376 h 233325"/>
              <a:gd name="connsiteX29" fmla="*/ 72855 w 298296"/>
              <a:gd name="connsiteY29" fmla="*/ 232717 h 233325"/>
              <a:gd name="connsiteX30" fmla="*/ 95882 w 298296"/>
              <a:gd name="connsiteY30" fmla="*/ 233400 h 233325"/>
              <a:gd name="connsiteX31" fmla="*/ 102968 w 298296"/>
              <a:gd name="connsiteY31" fmla="*/ 226568 h 233325"/>
              <a:gd name="connsiteX32" fmla="*/ 93048 w 298296"/>
              <a:gd name="connsiteY32" fmla="*/ 222810 h 233325"/>
              <a:gd name="connsiteX33" fmla="*/ 70021 w 298296"/>
              <a:gd name="connsiteY33" fmla="*/ 216661 h 233325"/>
              <a:gd name="connsiteX34" fmla="*/ 71083 w 298296"/>
              <a:gd name="connsiteY34" fmla="*/ 210854 h 233325"/>
              <a:gd name="connsiteX35" fmla="*/ 95174 w 298296"/>
              <a:gd name="connsiteY35" fmla="*/ 117250 h 233325"/>
              <a:gd name="connsiteX36" fmla="*/ 203227 w 298296"/>
              <a:gd name="connsiteY36" fmla="*/ 117250 h 233325"/>
              <a:gd name="connsiteX37" fmla="*/ 178782 w 298296"/>
              <a:gd name="connsiteY37" fmla="*/ 211537 h 233325"/>
              <a:gd name="connsiteX38" fmla="*/ 146543 w 298296"/>
              <a:gd name="connsiteY38" fmla="*/ 222810 h 233325"/>
              <a:gd name="connsiteX39" fmla="*/ 138041 w 298296"/>
              <a:gd name="connsiteY39" fmla="*/ 229643 h 233325"/>
              <a:gd name="connsiteX40" fmla="*/ 143001 w 298296"/>
              <a:gd name="connsiteY40" fmla="*/ 233400 h 233325"/>
              <a:gd name="connsiteX41" fmla="*/ 187993 w 298296"/>
              <a:gd name="connsiteY41" fmla="*/ 232376 h 233325"/>
              <a:gd name="connsiteX42" fmla="*/ 210666 w 298296"/>
              <a:gd name="connsiteY42" fmla="*/ 232717 h 233325"/>
              <a:gd name="connsiteX43" fmla="*/ 233694 w 298296"/>
              <a:gd name="connsiteY43" fmla="*/ 233400 h 233325"/>
              <a:gd name="connsiteX44" fmla="*/ 240779 w 298296"/>
              <a:gd name="connsiteY44" fmla="*/ 226568 h 233325"/>
              <a:gd name="connsiteX45" fmla="*/ 230860 w 298296"/>
              <a:gd name="connsiteY45" fmla="*/ 222810 h 233325"/>
              <a:gd name="connsiteX46" fmla="*/ 207832 w 298296"/>
              <a:gd name="connsiteY46" fmla="*/ 216661 h 233325"/>
              <a:gd name="connsiteX47" fmla="*/ 208895 w 298296"/>
              <a:gd name="connsiteY47" fmla="*/ 210854 h 233325"/>
              <a:gd name="connsiteX48" fmla="*/ 256722 w 298296"/>
              <a:gd name="connsiteY48" fmla="*/ 26379 h 23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98296" h="233325">
                <a:moveTo>
                  <a:pt x="256722" y="26379"/>
                </a:moveTo>
                <a:cubicBezTo>
                  <a:pt x="259910" y="14081"/>
                  <a:pt x="260619" y="10665"/>
                  <a:pt x="286480" y="10665"/>
                </a:cubicBezTo>
                <a:cubicBezTo>
                  <a:pt x="295692" y="10665"/>
                  <a:pt x="298526" y="10665"/>
                  <a:pt x="298526" y="3833"/>
                </a:cubicBezTo>
                <a:cubicBezTo>
                  <a:pt x="298526" y="75"/>
                  <a:pt x="294629" y="75"/>
                  <a:pt x="293566" y="75"/>
                </a:cubicBezTo>
                <a:cubicBezTo>
                  <a:pt x="283646" y="75"/>
                  <a:pt x="258139" y="1100"/>
                  <a:pt x="248219" y="1100"/>
                </a:cubicBezTo>
                <a:cubicBezTo>
                  <a:pt x="237945" y="1100"/>
                  <a:pt x="212792" y="75"/>
                  <a:pt x="202518" y="75"/>
                </a:cubicBezTo>
                <a:cubicBezTo>
                  <a:pt x="199684" y="75"/>
                  <a:pt x="195787" y="75"/>
                  <a:pt x="195787" y="6907"/>
                </a:cubicBezTo>
                <a:cubicBezTo>
                  <a:pt x="195787" y="10665"/>
                  <a:pt x="198975" y="10665"/>
                  <a:pt x="205707" y="10665"/>
                </a:cubicBezTo>
                <a:cubicBezTo>
                  <a:pt x="206415" y="10665"/>
                  <a:pt x="213146" y="10665"/>
                  <a:pt x="219169" y="11348"/>
                </a:cubicBezTo>
                <a:cubicBezTo>
                  <a:pt x="225546" y="12031"/>
                  <a:pt x="228734" y="12373"/>
                  <a:pt x="228734" y="16814"/>
                </a:cubicBezTo>
                <a:cubicBezTo>
                  <a:pt x="228734" y="18181"/>
                  <a:pt x="228380" y="18864"/>
                  <a:pt x="227317" y="23305"/>
                </a:cubicBezTo>
                <a:lnTo>
                  <a:pt x="206061" y="106660"/>
                </a:lnTo>
                <a:lnTo>
                  <a:pt x="98008" y="106660"/>
                </a:lnTo>
                <a:lnTo>
                  <a:pt x="118910" y="26379"/>
                </a:lnTo>
                <a:cubicBezTo>
                  <a:pt x="122098" y="14081"/>
                  <a:pt x="123161" y="10665"/>
                  <a:pt x="148669" y="10665"/>
                </a:cubicBezTo>
                <a:cubicBezTo>
                  <a:pt x="157880" y="10665"/>
                  <a:pt x="160714" y="10665"/>
                  <a:pt x="160714" y="3833"/>
                </a:cubicBezTo>
                <a:cubicBezTo>
                  <a:pt x="160714" y="75"/>
                  <a:pt x="156817" y="75"/>
                  <a:pt x="155754" y="75"/>
                </a:cubicBezTo>
                <a:cubicBezTo>
                  <a:pt x="145835" y="75"/>
                  <a:pt x="120327" y="1100"/>
                  <a:pt x="110408" y="1100"/>
                </a:cubicBezTo>
                <a:cubicBezTo>
                  <a:pt x="100134" y="1100"/>
                  <a:pt x="74980" y="75"/>
                  <a:pt x="64706" y="75"/>
                </a:cubicBezTo>
                <a:cubicBezTo>
                  <a:pt x="61872" y="75"/>
                  <a:pt x="57975" y="75"/>
                  <a:pt x="57975" y="6907"/>
                </a:cubicBezTo>
                <a:cubicBezTo>
                  <a:pt x="57975" y="10665"/>
                  <a:pt x="61164" y="10665"/>
                  <a:pt x="67895" y="10665"/>
                </a:cubicBezTo>
                <a:cubicBezTo>
                  <a:pt x="68603" y="10665"/>
                  <a:pt x="75335" y="10665"/>
                  <a:pt x="81357" y="11348"/>
                </a:cubicBezTo>
                <a:cubicBezTo>
                  <a:pt x="87734" y="12031"/>
                  <a:pt x="90923" y="12373"/>
                  <a:pt x="90923" y="16814"/>
                </a:cubicBezTo>
                <a:cubicBezTo>
                  <a:pt x="90923" y="18181"/>
                  <a:pt x="90568" y="19205"/>
                  <a:pt x="89505" y="23305"/>
                </a:cubicBezTo>
                <a:lnTo>
                  <a:pt x="42033" y="206754"/>
                </a:lnTo>
                <a:cubicBezTo>
                  <a:pt x="38490" y="220077"/>
                  <a:pt x="37782" y="222810"/>
                  <a:pt x="9794" y="222810"/>
                </a:cubicBezTo>
                <a:cubicBezTo>
                  <a:pt x="3418" y="222810"/>
                  <a:pt x="229" y="222810"/>
                  <a:pt x="229" y="229643"/>
                </a:cubicBezTo>
                <a:cubicBezTo>
                  <a:pt x="229" y="233400"/>
                  <a:pt x="4480" y="233400"/>
                  <a:pt x="5189" y="233400"/>
                </a:cubicBezTo>
                <a:cubicBezTo>
                  <a:pt x="15108" y="233400"/>
                  <a:pt x="40262" y="232376"/>
                  <a:pt x="50181" y="232376"/>
                </a:cubicBezTo>
                <a:cubicBezTo>
                  <a:pt x="57621" y="232376"/>
                  <a:pt x="65415" y="232717"/>
                  <a:pt x="72855" y="232717"/>
                </a:cubicBezTo>
                <a:cubicBezTo>
                  <a:pt x="80649" y="232717"/>
                  <a:pt x="88443" y="233400"/>
                  <a:pt x="95882" y="233400"/>
                </a:cubicBezTo>
                <a:cubicBezTo>
                  <a:pt x="98717" y="233400"/>
                  <a:pt x="102968" y="233400"/>
                  <a:pt x="102968" y="226568"/>
                </a:cubicBezTo>
                <a:cubicBezTo>
                  <a:pt x="102968" y="222810"/>
                  <a:pt x="99779" y="222810"/>
                  <a:pt x="93048" y="222810"/>
                </a:cubicBezTo>
                <a:cubicBezTo>
                  <a:pt x="79940" y="222810"/>
                  <a:pt x="70021" y="222810"/>
                  <a:pt x="70021" y="216661"/>
                </a:cubicBezTo>
                <a:cubicBezTo>
                  <a:pt x="70021" y="214611"/>
                  <a:pt x="70729" y="212903"/>
                  <a:pt x="71083" y="210854"/>
                </a:cubicBezTo>
                <a:lnTo>
                  <a:pt x="95174" y="117250"/>
                </a:lnTo>
                <a:lnTo>
                  <a:pt x="203227" y="117250"/>
                </a:lnTo>
                <a:cubicBezTo>
                  <a:pt x="188347" y="173959"/>
                  <a:pt x="180199" y="206413"/>
                  <a:pt x="178782" y="211537"/>
                </a:cubicBezTo>
                <a:cubicBezTo>
                  <a:pt x="175239" y="222469"/>
                  <a:pt x="168508" y="222810"/>
                  <a:pt x="146543" y="222810"/>
                </a:cubicBezTo>
                <a:cubicBezTo>
                  <a:pt x="141229" y="222810"/>
                  <a:pt x="138041" y="222810"/>
                  <a:pt x="138041" y="229643"/>
                </a:cubicBezTo>
                <a:cubicBezTo>
                  <a:pt x="138041" y="233400"/>
                  <a:pt x="142292" y="233400"/>
                  <a:pt x="143001" y="233400"/>
                </a:cubicBezTo>
                <a:cubicBezTo>
                  <a:pt x="152920" y="233400"/>
                  <a:pt x="178073" y="232376"/>
                  <a:pt x="187993" y="232376"/>
                </a:cubicBezTo>
                <a:cubicBezTo>
                  <a:pt x="195433" y="232376"/>
                  <a:pt x="203227" y="232717"/>
                  <a:pt x="210666" y="232717"/>
                </a:cubicBezTo>
                <a:cubicBezTo>
                  <a:pt x="218460" y="232717"/>
                  <a:pt x="226254" y="233400"/>
                  <a:pt x="233694" y="233400"/>
                </a:cubicBezTo>
                <a:cubicBezTo>
                  <a:pt x="236528" y="233400"/>
                  <a:pt x="240779" y="233400"/>
                  <a:pt x="240779" y="226568"/>
                </a:cubicBezTo>
                <a:cubicBezTo>
                  <a:pt x="240779" y="222810"/>
                  <a:pt x="237591" y="222810"/>
                  <a:pt x="230860" y="222810"/>
                </a:cubicBezTo>
                <a:cubicBezTo>
                  <a:pt x="217752" y="222810"/>
                  <a:pt x="207832" y="222810"/>
                  <a:pt x="207832" y="216661"/>
                </a:cubicBezTo>
                <a:cubicBezTo>
                  <a:pt x="207832" y="214611"/>
                  <a:pt x="208541" y="212903"/>
                  <a:pt x="208895" y="210854"/>
                </a:cubicBezTo>
                <a:lnTo>
                  <a:pt x="256722" y="26379"/>
                </a:lnTo>
                <a:close/>
              </a:path>
            </a:pathLst>
          </a:custGeom>
          <a:solidFill>
            <a:srgbClr val="000000"/>
          </a:solidFill>
          <a:ln w="349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图形 108" descr="\documentclass{article}&#10;\usepackage{amsmath}&#10;\usepackage{bm}&#10;\pagestyle{empty}&#10;\begin{document}&#10;&#10;\begin{equation*}&#10;A&#10;\end{equation*}&#10;&#10;&#10;\end{document}" title="IguanaTex Vector Display">
            <a:extLst>
              <a:ext uri="{FF2B5EF4-FFF2-40B4-BE49-F238E27FC236}">
                <a16:creationId xmlns:a16="http://schemas.microsoft.com/office/drawing/2014/main" id="{0E69ABA0-2306-3185-2A92-96279E293662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45021" y="4339805"/>
            <a:ext cx="260389" cy="244599"/>
          </a:xfrm>
          <a:custGeom>
            <a:avLst/>
            <a:gdLst>
              <a:gd name="connsiteX0" fmla="*/ 54889 w 260389"/>
              <a:gd name="connsiteY0" fmla="*/ 205388 h 244599"/>
              <a:gd name="connsiteX1" fmla="*/ 8201 w 260389"/>
              <a:gd name="connsiteY1" fmla="*/ 234084 h 244599"/>
              <a:gd name="connsiteX2" fmla="*/ 230 w 260389"/>
              <a:gd name="connsiteY2" fmla="*/ 240916 h 244599"/>
              <a:gd name="connsiteX3" fmla="*/ 5164 w 260389"/>
              <a:gd name="connsiteY3" fmla="*/ 244674 h 244599"/>
              <a:gd name="connsiteX4" fmla="*/ 37808 w 260389"/>
              <a:gd name="connsiteY4" fmla="*/ 243649 h 244599"/>
              <a:gd name="connsiteX5" fmla="*/ 75766 w 260389"/>
              <a:gd name="connsiteY5" fmla="*/ 244674 h 244599"/>
              <a:gd name="connsiteX6" fmla="*/ 82978 w 260389"/>
              <a:gd name="connsiteY6" fmla="*/ 238183 h 244599"/>
              <a:gd name="connsiteX7" fmla="*/ 76904 w 260389"/>
              <a:gd name="connsiteY7" fmla="*/ 234084 h 244599"/>
              <a:gd name="connsiteX8" fmla="*/ 59064 w 260389"/>
              <a:gd name="connsiteY8" fmla="*/ 222127 h 244599"/>
              <a:gd name="connsiteX9" fmla="*/ 64378 w 260389"/>
              <a:gd name="connsiteY9" fmla="*/ 209487 h 244599"/>
              <a:gd name="connsiteX10" fmla="*/ 93226 w 260389"/>
              <a:gd name="connsiteY10" fmla="*/ 165760 h 244599"/>
              <a:gd name="connsiteX11" fmla="*/ 188500 w 260389"/>
              <a:gd name="connsiteY11" fmla="*/ 165760 h 244599"/>
              <a:gd name="connsiteX12" fmla="*/ 194573 w 260389"/>
              <a:gd name="connsiteY12" fmla="*/ 222810 h 244599"/>
              <a:gd name="connsiteX13" fmla="*/ 167244 w 260389"/>
              <a:gd name="connsiteY13" fmla="*/ 234084 h 244599"/>
              <a:gd name="connsiteX14" fmla="*/ 158134 w 260389"/>
              <a:gd name="connsiteY14" fmla="*/ 240916 h 244599"/>
              <a:gd name="connsiteX15" fmla="*/ 163448 w 260389"/>
              <a:gd name="connsiteY15" fmla="*/ 244674 h 244599"/>
              <a:gd name="connsiteX16" fmla="*/ 210895 w 260389"/>
              <a:gd name="connsiteY16" fmla="*/ 243649 h 244599"/>
              <a:gd name="connsiteX17" fmla="*/ 253787 w 260389"/>
              <a:gd name="connsiteY17" fmla="*/ 244674 h 244599"/>
              <a:gd name="connsiteX18" fmla="*/ 260619 w 260389"/>
              <a:gd name="connsiteY18" fmla="*/ 237841 h 244599"/>
              <a:gd name="connsiteX19" fmla="*/ 251889 w 260389"/>
              <a:gd name="connsiteY19" fmla="*/ 234084 h 244599"/>
              <a:gd name="connsiteX20" fmla="*/ 227217 w 260389"/>
              <a:gd name="connsiteY20" fmla="*/ 221785 h 244599"/>
              <a:gd name="connsiteX21" fmla="*/ 204063 w 260389"/>
              <a:gd name="connsiteY21" fmla="*/ 8274 h 244599"/>
              <a:gd name="connsiteX22" fmla="*/ 196851 w 260389"/>
              <a:gd name="connsiteY22" fmla="*/ 75 h 244599"/>
              <a:gd name="connsiteX23" fmla="*/ 186982 w 260389"/>
              <a:gd name="connsiteY23" fmla="*/ 5882 h 244599"/>
              <a:gd name="connsiteX24" fmla="*/ 54889 w 260389"/>
              <a:gd name="connsiteY24" fmla="*/ 205388 h 244599"/>
              <a:gd name="connsiteX25" fmla="*/ 100438 w 260389"/>
              <a:gd name="connsiteY25" fmla="*/ 155170 h 244599"/>
              <a:gd name="connsiteX26" fmla="*/ 175215 w 260389"/>
              <a:gd name="connsiteY26" fmla="*/ 42435 h 244599"/>
              <a:gd name="connsiteX27" fmla="*/ 187361 w 260389"/>
              <a:gd name="connsiteY27" fmla="*/ 155170 h 244599"/>
              <a:gd name="connsiteX28" fmla="*/ 100438 w 260389"/>
              <a:gd name="connsiteY28" fmla="*/ 155170 h 24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0389" h="244599">
                <a:moveTo>
                  <a:pt x="54889" y="205388"/>
                </a:moveTo>
                <a:cubicBezTo>
                  <a:pt x="39706" y="228276"/>
                  <a:pt x="24902" y="233059"/>
                  <a:pt x="8201" y="234084"/>
                </a:cubicBezTo>
                <a:cubicBezTo>
                  <a:pt x="3646" y="234425"/>
                  <a:pt x="230" y="234425"/>
                  <a:pt x="230" y="240916"/>
                </a:cubicBezTo>
                <a:cubicBezTo>
                  <a:pt x="230" y="242966"/>
                  <a:pt x="2128" y="244674"/>
                  <a:pt x="5164" y="244674"/>
                </a:cubicBezTo>
                <a:cubicBezTo>
                  <a:pt x="15413" y="244674"/>
                  <a:pt x="27180" y="243649"/>
                  <a:pt x="37808" y="243649"/>
                </a:cubicBezTo>
                <a:cubicBezTo>
                  <a:pt x="50334" y="243649"/>
                  <a:pt x="63619" y="244674"/>
                  <a:pt x="75766" y="244674"/>
                </a:cubicBezTo>
                <a:cubicBezTo>
                  <a:pt x="78043" y="244674"/>
                  <a:pt x="82978" y="244674"/>
                  <a:pt x="82978" y="238183"/>
                </a:cubicBezTo>
                <a:cubicBezTo>
                  <a:pt x="82978" y="234425"/>
                  <a:pt x="79561" y="234084"/>
                  <a:pt x="76904" y="234084"/>
                </a:cubicBezTo>
                <a:cubicBezTo>
                  <a:pt x="68174" y="233400"/>
                  <a:pt x="59064" y="230668"/>
                  <a:pt x="59064" y="222127"/>
                </a:cubicBezTo>
                <a:cubicBezTo>
                  <a:pt x="59064" y="218028"/>
                  <a:pt x="61342" y="214270"/>
                  <a:pt x="64378" y="209487"/>
                </a:cubicBezTo>
                <a:lnTo>
                  <a:pt x="93226" y="165760"/>
                </a:lnTo>
                <a:lnTo>
                  <a:pt x="188500" y="165760"/>
                </a:lnTo>
                <a:cubicBezTo>
                  <a:pt x="189259" y="172934"/>
                  <a:pt x="194573" y="219394"/>
                  <a:pt x="194573" y="222810"/>
                </a:cubicBezTo>
                <a:cubicBezTo>
                  <a:pt x="194573" y="233059"/>
                  <a:pt x="174835" y="234084"/>
                  <a:pt x="167244" y="234084"/>
                </a:cubicBezTo>
                <a:cubicBezTo>
                  <a:pt x="161930" y="234084"/>
                  <a:pt x="158134" y="234084"/>
                  <a:pt x="158134" y="240916"/>
                </a:cubicBezTo>
                <a:cubicBezTo>
                  <a:pt x="158134" y="244674"/>
                  <a:pt x="162689" y="244674"/>
                  <a:pt x="163448" y="244674"/>
                </a:cubicBezTo>
                <a:cubicBezTo>
                  <a:pt x="179010" y="244674"/>
                  <a:pt x="195332" y="243649"/>
                  <a:pt x="210895" y="243649"/>
                </a:cubicBezTo>
                <a:cubicBezTo>
                  <a:pt x="220384" y="243649"/>
                  <a:pt x="244298" y="244674"/>
                  <a:pt x="253787" y="244674"/>
                </a:cubicBezTo>
                <a:cubicBezTo>
                  <a:pt x="256065" y="244674"/>
                  <a:pt x="260619" y="244674"/>
                  <a:pt x="260619" y="237841"/>
                </a:cubicBezTo>
                <a:cubicBezTo>
                  <a:pt x="260619" y="234084"/>
                  <a:pt x="256824" y="234084"/>
                  <a:pt x="251889" y="234084"/>
                </a:cubicBezTo>
                <a:cubicBezTo>
                  <a:pt x="228355" y="234084"/>
                  <a:pt x="228355" y="231692"/>
                  <a:pt x="227217" y="221785"/>
                </a:cubicBezTo>
                <a:lnTo>
                  <a:pt x="204063" y="8274"/>
                </a:lnTo>
                <a:cubicBezTo>
                  <a:pt x="203303" y="1441"/>
                  <a:pt x="203303" y="75"/>
                  <a:pt x="196851" y="75"/>
                </a:cubicBezTo>
                <a:cubicBezTo>
                  <a:pt x="190777" y="75"/>
                  <a:pt x="189259" y="2466"/>
                  <a:pt x="186982" y="5882"/>
                </a:cubicBezTo>
                <a:lnTo>
                  <a:pt x="54889" y="205388"/>
                </a:lnTo>
                <a:close/>
                <a:moveTo>
                  <a:pt x="100438" y="155170"/>
                </a:moveTo>
                <a:lnTo>
                  <a:pt x="175215" y="42435"/>
                </a:lnTo>
                <a:lnTo>
                  <a:pt x="187361" y="155170"/>
                </a:lnTo>
                <a:lnTo>
                  <a:pt x="100438" y="155170"/>
                </a:lnTo>
                <a:close/>
              </a:path>
            </a:pathLst>
          </a:custGeom>
          <a:solidFill>
            <a:srgbClr val="000000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图形 111" descr="\documentclass{article}&#10;\usepackage{amsmath}&#10;\usepackage{bm}&#10;\pagestyle{empty}&#10;\begin{document}&#10;&#10;\begin{equation*}&#10;B&#10;\end{equation*}&#10;&#10;&#10;\end{document}" title="IguanaTex Vector Display">
            <a:extLst>
              <a:ext uri="{FF2B5EF4-FFF2-40B4-BE49-F238E27FC236}">
                <a16:creationId xmlns:a16="http://schemas.microsoft.com/office/drawing/2014/main" id="{12BB09B5-9634-8C59-264B-75B1CF59271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584074" y="1719003"/>
            <a:ext cx="260854" cy="233325"/>
          </a:xfrm>
          <a:custGeom>
            <a:avLst/>
            <a:gdLst>
              <a:gd name="connsiteX0" fmla="*/ 43340 w 260854"/>
              <a:gd name="connsiteY0" fmla="*/ 206754 h 233325"/>
              <a:gd name="connsiteX1" fmla="*/ 10094 w 260854"/>
              <a:gd name="connsiteY1" fmla="*/ 222810 h 233325"/>
              <a:gd name="connsiteX2" fmla="*/ 230 w 260854"/>
              <a:gd name="connsiteY2" fmla="*/ 229643 h 233325"/>
              <a:gd name="connsiteX3" fmla="*/ 10094 w 260854"/>
              <a:gd name="connsiteY3" fmla="*/ 233400 h 233325"/>
              <a:gd name="connsiteX4" fmla="*/ 140521 w 260854"/>
              <a:gd name="connsiteY4" fmla="*/ 233400 h 233325"/>
              <a:gd name="connsiteX5" fmla="*/ 241356 w 260854"/>
              <a:gd name="connsiteY5" fmla="*/ 159611 h 233325"/>
              <a:gd name="connsiteX6" fmla="*/ 184728 w 260854"/>
              <a:gd name="connsiteY6" fmla="*/ 111442 h 233325"/>
              <a:gd name="connsiteX7" fmla="*/ 261084 w 260854"/>
              <a:gd name="connsiteY7" fmla="*/ 47218 h 233325"/>
              <a:gd name="connsiteX8" fmla="*/ 193130 w 260854"/>
              <a:gd name="connsiteY8" fmla="*/ 75 h 233325"/>
              <a:gd name="connsiteX9" fmla="*/ 70375 w 260854"/>
              <a:gd name="connsiteY9" fmla="*/ 75 h 233325"/>
              <a:gd name="connsiteX10" fmla="*/ 59780 w 260854"/>
              <a:gd name="connsiteY10" fmla="*/ 6907 h 233325"/>
              <a:gd name="connsiteX11" fmla="*/ 70010 w 260854"/>
              <a:gd name="connsiteY11" fmla="*/ 10665 h 233325"/>
              <a:gd name="connsiteX12" fmla="*/ 83893 w 260854"/>
              <a:gd name="connsiteY12" fmla="*/ 11348 h 233325"/>
              <a:gd name="connsiteX13" fmla="*/ 93757 w 260854"/>
              <a:gd name="connsiteY13" fmla="*/ 16814 h 233325"/>
              <a:gd name="connsiteX14" fmla="*/ 92296 w 260854"/>
              <a:gd name="connsiteY14" fmla="*/ 23305 h 233325"/>
              <a:gd name="connsiteX15" fmla="*/ 43340 w 260854"/>
              <a:gd name="connsiteY15" fmla="*/ 206754 h 233325"/>
              <a:gd name="connsiteX16" fmla="*/ 98507 w 260854"/>
              <a:gd name="connsiteY16" fmla="*/ 108368 h 233325"/>
              <a:gd name="connsiteX17" fmla="*/ 121158 w 260854"/>
              <a:gd name="connsiteY17" fmla="*/ 23646 h 233325"/>
              <a:gd name="connsiteX18" fmla="*/ 140886 w 260854"/>
              <a:gd name="connsiteY18" fmla="*/ 10665 h 233325"/>
              <a:gd name="connsiteX19" fmla="*/ 188016 w 260854"/>
              <a:gd name="connsiteY19" fmla="*/ 10665 h 233325"/>
              <a:gd name="connsiteX20" fmla="*/ 227838 w 260854"/>
              <a:gd name="connsiteY20" fmla="*/ 45852 h 233325"/>
              <a:gd name="connsiteX21" fmla="*/ 151847 w 260854"/>
              <a:gd name="connsiteY21" fmla="*/ 108368 h 233325"/>
              <a:gd name="connsiteX22" fmla="*/ 98507 w 260854"/>
              <a:gd name="connsiteY22" fmla="*/ 108368 h 233325"/>
              <a:gd name="connsiteX23" fmla="*/ 82066 w 260854"/>
              <a:gd name="connsiteY23" fmla="*/ 222810 h 233325"/>
              <a:gd name="connsiteX24" fmla="*/ 74029 w 260854"/>
              <a:gd name="connsiteY24" fmla="*/ 222469 h 233325"/>
              <a:gd name="connsiteX25" fmla="*/ 69279 w 260854"/>
              <a:gd name="connsiteY25" fmla="*/ 219052 h 233325"/>
              <a:gd name="connsiteX26" fmla="*/ 71106 w 260854"/>
              <a:gd name="connsiteY26" fmla="*/ 211195 h 233325"/>
              <a:gd name="connsiteX27" fmla="*/ 96315 w 260854"/>
              <a:gd name="connsiteY27" fmla="*/ 115884 h 233325"/>
              <a:gd name="connsiteX28" fmla="*/ 165364 w 260854"/>
              <a:gd name="connsiteY28" fmla="*/ 115884 h 233325"/>
              <a:gd name="connsiteX29" fmla="*/ 207379 w 260854"/>
              <a:gd name="connsiteY29" fmla="*/ 155853 h 233325"/>
              <a:gd name="connsiteX30" fmla="*/ 131753 w 260854"/>
              <a:gd name="connsiteY30" fmla="*/ 222810 h 233325"/>
              <a:gd name="connsiteX31" fmla="*/ 82066 w 260854"/>
              <a:gd name="connsiteY31" fmla="*/ 222810 h 23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0854" h="233325">
                <a:moveTo>
                  <a:pt x="43340" y="206754"/>
                </a:moveTo>
                <a:cubicBezTo>
                  <a:pt x="39687" y="220077"/>
                  <a:pt x="38956" y="222810"/>
                  <a:pt x="10094" y="222810"/>
                </a:cubicBezTo>
                <a:cubicBezTo>
                  <a:pt x="3883" y="222810"/>
                  <a:pt x="230" y="222810"/>
                  <a:pt x="230" y="229643"/>
                </a:cubicBezTo>
                <a:cubicBezTo>
                  <a:pt x="230" y="233400"/>
                  <a:pt x="3518" y="233400"/>
                  <a:pt x="10094" y="233400"/>
                </a:cubicBezTo>
                <a:lnTo>
                  <a:pt x="140521" y="233400"/>
                </a:lnTo>
                <a:cubicBezTo>
                  <a:pt x="198245" y="233400"/>
                  <a:pt x="241356" y="193089"/>
                  <a:pt x="241356" y="159611"/>
                </a:cubicBezTo>
                <a:cubicBezTo>
                  <a:pt x="241356" y="135014"/>
                  <a:pt x="220166" y="115200"/>
                  <a:pt x="184728" y="111442"/>
                </a:cubicBezTo>
                <a:cubicBezTo>
                  <a:pt x="222723" y="104952"/>
                  <a:pt x="261084" y="79672"/>
                  <a:pt x="261084" y="47218"/>
                </a:cubicBezTo>
                <a:cubicBezTo>
                  <a:pt x="261084" y="21938"/>
                  <a:pt x="236972" y="75"/>
                  <a:pt x="193130" y="75"/>
                </a:cubicBezTo>
                <a:lnTo>
                  <a:pt x="70375" y="75"/>
                </a:lnTo>
                <a:cubicBezTo>
                  <a:pt x="63434" y="75"/>
                  <a:pt x="59780" y="75"/>
                  <a:pt x="59780" y="6907"/>
                </a:cubicBezTo>
                <a:cubicBezTo>
                  <a:pt x="59780" y="10665"/>
                  <a:pt x="63068" y="10665"/>
                  <a:pt x="70010" y="10665"/>
                </a:cubicBezTo>
                <a:cubicBezTo>
                  <a:pt x="70741" y="10665"/>
                  <a:pt x="77682" y="10665"/>
                  <a:pt x="83893" y="11348"/>
                </a:cubicBezTo>
                <a:cubicBezTo>
                  <a:pt x="90469" y="12031"/>
                  <a:pt x="93757" y="12373"/>
                  <a:pt x="93757" y="16814"/>
                </a:cubicBezTo>
                <a:cubicBezTo>
                  <a:pt x="93757" y="18181"/>
                  <a:pt x="93392" y="19205"/>
                  <a:pt x="92296" y="23305"/>
                </a:cubicBezTo>
                <a:lnTo>
                  <a:pt x="43340" y="206754"/>
                </a:lnTo>
                <a:close/>
                <a:moveTo>
                  <a:pt x="98507" y="108368"/>
                </a:moveTo>
                <a:lnTo>
                  <a:pt x="121158" y="23646"/>
                </a:lnTo>
                <a:cubicBezTo>
                  <a:pt x="124446" y="11690"/>
                  <a:pt x="125177" y="10665"/>
                  <a:pt x="140886" y="10665"/>
                </a:cubicBezTo>
                <a:lnTo>
                  <a:pt x="188016" y="10665"/>
                </a:lnTo>
                <a:cubicBezTo>
                  <a:pt x="220166" y="10665"/>
                  <a:pt x="227838" y="30820"/>
                  <a:pt x="227838" y="45852"/>
                </a:cubicBezTo>
                <a:cubicBezTo>
                  <a:pt x="227838" y="75914"/>
                  <a:pt x="196419" y="108368"/>
                  <a:pt x="151847" y="108368"/>
                </a:cubicBezTo>
                <a:lnTo>
                  <a:pt x="98507" y="108368"/>
                </a:lnTo>
                <a:close/>
                <a:moveTo>
                  <a:pt x="82066" y="222810"/>
                </a:moveTo>
                <a:cubicBezTo>
                  <a:pt x="76952" y="222810"/>
                  <a:pt x="76221" y="222810"/>
                  <a:pt x="74029" y="222469"/>
                </a:cubicBezTo>
                <a:cubicBezTo>
                  <a:pt x="70375" y="222127"/>
                  <a:pt x="69279" y="221785"/>
                  <a:pt x="69279" y="219052"/>
                </a:cubicBezTo>
                <a:cubicBezTo>
                  <a:pt x="69279" y="218028"/>
                  <a:pt x="69279" y="217344"/>
                  <a:pt x="71106" y="211195"/>
                </a:cubicBezTo>
                <a:lnTo>
                  <a:pt x="96315" y="115884"/>
                </a:lnTo>
                <a:lnTo>
                  <a:pt x="165364" y="115884"/>
                </a:lnTo>
                <a:cubicBezTo>
                  <a:pt x="200437" y="115884"/>
                  <a:pt x="207379" y="141163"/>
                  <a:pt x="207379" y="155853"/>
                </a:cubicBezTo>
                <a:cubicBezTo>
                  <a:pt x="207379" y="189673"/>
                  <a:pt x="174863" y="222810"/>
                  <a:pt x="131753" y="222810"/>
                </a:cubicBezTo>
                <a:lnTo>
                  <a:pt x="82066" y="222810"/>
                </a:lnTo>
                <a:close/>
              </a:path>
            </a:pathLst>
          </a:custGeom>
          <a:solidFill>
            <a:srgbClr val="000000"/>
          </a:solidFill>
          <a:ln w="3571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57F13A3-14DF-EDE3-8E6D-3765FAC3B7A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V="1">
            <a:off x="5366328" y="942109"/>
            <a:ext cx="0" cy="2346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E56FBF3-8BFD-D0B8-B236-D3D6DF0E00A5}"/>
                  </a:ext>
                </a:extLst>
              </p:cNvPr>
              <p:cNvSpPr txBox="1"/>
              <p:nvPr/>
            </p:nvSpPr>
            <p:spPr>
              <a:xfrm>
                <a:off x="5136196" y="3646053"/>
                <a:ext cx="458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E56FBF3-8BFD-D0B8-B236-D3D6DF0E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196" y="3646053"/>
                <a:ext cx="45858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674E576-1003-3CB7-BB60-D3D1A5BB7124}"/>
                  </a:ext>
                </a:extLst>
              </p:cNvPr>
              <p:cNvSpPr txBox="1"/>
              <p:nvPr/>
            </p:nvSpPr>
            <p:spPr>
              <a:xfrm>
                <a:off x="5799705" y="1904233"/>
                <a:ext cx="39260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674E576-1003-3CB7-BB60-D3D1A5BB7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05" y="1904233"/>
                <a:ext cx="392608" cy="4655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8C27F781-85C6-D8A8-93E7-6C8AC2F30425}"/>
                  </a:ext>
                </a:extLst>
              </p:cNvPr>
              <p:cNvSpPr txBox="1"/>
              <p:nvPr/>
            </p:nvSpPr>
            <p:spPr>
              <a:xfrm>
                <a:off x="4919365" y="1641928"/>
                <a:ext cx="4765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8C27F781-85C6-D8A8-93E7-6C8AC2F3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365" y="1641928"/>
                <a:ext cx="4765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55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84139"/>
  <p:tag name="ORIGINALWIDTH" val="7.099297"/>
  <p:tag name="OUTPUTTYPE" val="SVG"/>
  <p:tag name="IGUANATEXVERSION" val="160"/>
  <p:tag name="LATEXADDIN" val="\documentclass{article}&#10;\usepackage{amsmath}&#10;\usepackage{bm}&#10;\pagestyle{empty}&#10;\begin{document}&#10;&#10;\begin{equation*}&#10;O&#10;\end{equation*}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6"/>
  <p:tag name="ORIGINALWIDTH" val="8.388526"/>
  <p:tag name="OUTPUTTYPE" val="SVG"/>
  <p:tag name="IGUANATEXVERSION" val="160"/>
  <p:tag name="LATEXADDIN" val="\documentclass{article}&#10;\usepackage{amsmath}&#10;\usepackage{bm}&#10;\pagestyle{empty}&#10;\begin{document}&#10;&#10;\begin{equation*}&#10;H&#10;\end{equation*}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8487"/>
  <p:tag name="ORIGINALWIDTH" val="7.322526"/>
  <p:tag name="OUTPUTTYPE" val="SVG"/>
  <p:tag name="IGUANATEXVERSION" val="160"/>
  <p:tag name="LATEXADDIN" val="\documentclass{article}&#10;\usepackage{amsmath}&#10;\usepackage{bm}&#10;\pagestyle{empty}&#10;\begin{document}&#10;&#10;\begin{equation*}&#10;A&#10;\end{equation*}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61446"/>
  <p:tag name="ORIGINALWIDTH" val="7.335602"/>
  <p:tag name="OUTPUTTYPE" val="SVG"/>
  <p:tag name="IGUANATEXVERSION" val="160"/>
  <p:tag name="LATEXADDIN" val="\documentclass{article}&#10;\usepackage{amsmath}&#10;\usepackage{bm}&#10;\pagestyle{empty}&#10;\begin{document}&#10;&#10;\begin{equation*}&#10;B&#10;\end{equation*}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文祥 应</dc:creator>
  <cp:lastModifiedBy>文祥 应</cp:lastModifiedBy>
  <cp:revision>1</cp:revision>
  <dcterms:created xsi:type="dcterms:W3CDTF">2023-11-08T18:52:26Z</dcterms:created>
  <dcterms:modified xsi:type="dcterms:W3CDTF">2023-11-08T19:55:14Z</dcterms:modified>
</cp:coreProperties>
</file>