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ighteous"/>
      <p:regular r:id="rId17"/>
    </p:embeddedFont>
    <p:embeddedFont>
      <p:font typeface="Abel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ighteous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Abel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6c8aeeb471_0_37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6c8aeeb471_0_37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6c8aeeb471_0_37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6c8aeeb471_0_37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6c8aeeb471_0_37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6c8aeeb471_0_37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c886aa30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c886aa30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c8aeeb47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c8aeeb47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c8aeeb47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c8aeeb47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c8aeeb47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c8aeeb47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be682c949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be682c949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e682c949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e682c949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c8aeeb471_0_25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c8aeeb471_0_25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c8aeeb471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c8aeeb471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411275" y="1049375"/>
            <a:ext cx="4116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411275" y="3101975"/>
            <a:ext cx="3198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768900" y="2034275"/>
            <a:ext cx="4898400" cy="15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768900" y="3523875"/>
            <a:ext cx="30561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11"/>
          <p:cNvSpPr txBox="1"/>
          <p:nvPr>
            <p:ph idx="2" type="title"/>
          </p:nvPr>
        </p:nvSpPr>
        <p:spPr>
          <a:xfrm>
            <a:off x="768900" y="403200"/>
            <a:ext cx="3756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46" name="Google Shape;46;p11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BODY_3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768900" y="1281200"/>
            <a:ext cx="70590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250"/>
            </a:lvl1pPr>
            <a:lvl2pPr indent="-307975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2pPr>
            <a:lvl3pPr indent="-307975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3pPr>
            <a:lvl4pPr indent="-307975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4pPr>
            <a:lvl5pPr indent="-307975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5pPr>
            <a:lvl6pPr indent="-307975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6pPr>
            <a:lvl7pPr indent="-307975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7pPr>
            <a:lvl8pPr indent="-307975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8pPr>
            <a:lvl9pPr indent="-307975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50"/>
              <a:buChar char="■"/>
              <a:defRPr sz="1250"/>
            </a:lvl9pPr>
          </a:lstStyle>
          <a:p/>
        </p:txBody>
      </p:sp>
      <p:sp>
        <p:nvSpPr>
          <p:cNvPr id="50" name="Google Shape;50;p13"/>
          <p:cNvSpPr txBox="1"/>
          <p:nvPr>
            <p:ph type="title"/>
          </p:nvPr>
        </p:nvSpPr>
        <p:spPr>
          <a:xfrm>
            <a:off x="768900" y="403200"/>
            <a:ext cx="5971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51" name="Google Shape;51;p13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935650" y="1122888"/>
            <a:ext cx="2096100" cy="4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935650" y="1486063"/>
            <a:ext cx="20961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hasCustomPrompt="1" idx="2" type="title"/>
          </p:nvPr>
        </p:nvSpPr>
        <p:spPr>
          <a:xfrm>
            <a:off x="3193725" y="1234300"/>
            <a:ext cx="1201800" cy="7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/>
          <p:nvPr>
            <p:ph idx="3" type="title"/>
          </p:nvPr>
        </p:nvSpPr>
        <p:spPr>
          <a:xfrm>
            <a:off x="935650" y="3157513"/>
            <a:ext cx="2096100" cy="4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4" type="subTitle"/>
          </p:nvPr>
        </p:nvSpPr>
        <p:spPr>
          <a:xfrm>
            <a:off x="935650" y="3520813"/>
            <a:ext cx="20961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hasCustomPrompt="1" idx="5" type="title"/>
          </p:nvPr>
        </p:nvSpPr>
        <p:spPr>
          <a:xfrm>
            <a:off x="3193725" y="3269050"/>
            <a:ext cx="1201800" cy="7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9" name="Google Shape;59;p14"/>
          <p:cNvSpPr txBox="1"/>
          <p:nvPr>
            <p:ph idx="6" type="title"/>
          </p:nvPr>
        </p:nvSpPr>
        <p:spPr>
          <a:xfrm>
            <a:off x="6112225" y="1122888"/>
            <a:ext cx="2096100" cy="4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7" type="subTitle"/>
          </p:nvPr>
        </p:nvSpPr>
        <p:spPr>
          <a:xfrm>
            <a:off x="6112225" y="1486063"/>
            <a:ext cx="20961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hasCustomPrompt="1" idx="8" type="title"/>
          </p:nvPr>
        </p:nvSpPr>
        <p:spPr>
          <a:xfrm>
            <a:off x="4691419" y="1234300"/>
            <a:ext cx="1201800" cy="7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/>
          <p:nvPr>
            <p:ph idx="9" type="title"/>
          </p:nvPr>
        </p:nvSpPr>
        <p:spPr>
          <a:xfrm>
            <a:off x="6112225" y="3157513"/>
            <a:ext cx="2096100" cy="4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3" type="subTitle"/>
          </p:nvPr>
        </p:nvSpPr>
        <p:spPr>
          <a:xfrm>
            <a:off x="6112225" y="3520813"/>
            <a:ext cx="20961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hasCustomPrompt="1" idx="14" type="title"/>
          </p:nvPr>
        </p:nvSpPr>
        <p:spPr>
          <a:xfrm>
            <a:off x="4691419" y="3269050"/>
            <a:ext cx="1201800" cy="7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ONE_COLUMN_TEXT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652325" y="3018950"/>
            <a:ext cx="325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1652325" y="1386650"/>
            <a:ext cx="4045200" cy="186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TITLE_AND_BODY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1076700" y="2893029"/>
            <a:ext cx="20961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076700" y="3428524"/>
            <a:ext cx="20961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2" type="title"/>
          </p:nvPr>
        </p:nvSpPr>
        <p:spPr>
          <a:xfrm>
            <a:off x="768900" y="403200"/>
            <a:ext cx="3756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72" name="Google Shape;72;p16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6"/>
          <p:cNvSpPr txBox="1"/>
          <p:nvPr>
            <p:ph idx="3" type="title"/>
          </p:nvPr>
        </p:nvSpPr>
        <p:spPr>
          <a:xfrm>
            <a:off x="3523950" y="2893029"/>
            <a:ext cx="20961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4" type="subTitle"/>
          </p:nvPr>
        </p:nvSpPr>
        <p:spPr>
          <a:xfrm>
            <a:off x="3523950" y="3428524"/>
            <a:ext cx="20961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5" type="title"/>
          </p:nvPr>
        </p:nvSpPr>
        <p:spPr>
          <a:xfrm>
            <a:off x="5971200" y="2893029"/>
            <a:ext cx="20961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6" type="subTitle"/>
          </p:nvPr>
        </p:nvSpPr>
        <p:spPr>
          <a:xfrm>
            <a:off x="5971200" y="3428524"/>
            <a:ext cx="20961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">
  <p:cSld name="TITLE_AND_BODY_1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076700" y="1880825"/>
            <a:ext cx="33714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1076700" y="2416324"/>
            <a:ext cx="33714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17"/>
          <p:cNvSpPr txBox="1"/>
          <p:nvPr>
            <p:ph idx="2"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81" name="Google Shape;81;p17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7"/>
          <p:cNvSpPr txBox="1"/>
          <p:nvPr>
            <p:ph idx="3" type="title"/>
          </p:nvPr>
        </p:nvSpPr>
        <p:spPr>
          <a:xfrm>
            <a:off x="1076700" y="3254725"/>
            <a:ext cx="33714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4" type="subTitle"/>
          </p:nvPr>
        </p:nvSpPr>
        <p:spPr>
          <a:xfrm>
            <a:off x="1076700" y="3790224"/>
            <a:ext cx="33714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3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768900" y="1851000"/>
            <a:ext cx="325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768900" y="2953275"/>
            <a:ext cx="2897700" cy="18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cxnSp>
        <p:nvCxnSpPr>
          <p:cNvPr id="87" name="Google Shape;87;p18"/>
          <p:cNvCxnSpPr/>
          <p:nvPr/>
        </p:nvCxnSpPr>
        <p:spPr>
          <a:xfrm>
            <a:off x="-122675" y="26794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TITLE_AND_BODY_1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935650" y="1941800"/>
            <a:ext cx="2096100" cy="4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935650" y="2304975"/>
            <a:ext cx="20961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2" type="title"/>
          </p:nvPr>
        </p:nvSpPr>
        <p:spPr>
          <a:xfrm>
            <a:off x="935650" y="3366825"/>
            <a:ext cx="2096100" cy="4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3" type="subTitle"/>
          </p:nvPr>
        </p:nvSpPr>
        <p:spPr>
          <a:xfrm>
            <a:off x="935650" y="3730125"/>
            <a:ext cx="20961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4" type="title"/>
          </p:nvPr>
        </p:nvSpPr>
        <p:spPr>
          <a:xfrm>
            <a:off x="6112225" y="1941800"/>
            <a:ext cx="2096100" cy="4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5" type="subTitle"/>
          </p:nvPr>
        </p:nvSpPr>
        <p:spPr>
          <a:xfrm>
            <a:off x="6112225" y="2304975"/>
            <a:ext cx="20961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6" type="title"/>
          </p:nvPr>
        </p:nvSpPr>
        <p:spPr>
          <a:xfrm>
            <a:off x="6112225" y="3366825"/>
            <a:ext cx="2096100" cy="4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7" type="subTitle"/>
          </p:nvPr>
        </p:nvSpPr>
        <p:spPr>
          <a:xfrm>
            <a:off x="6112225" y="3730125"/>
            <a:ext cx="20961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8"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98" name="Google Shape;98;p19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">
  <p:cSld name="TITLE_AND_BODY_1_1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1076700" y="1836854"/>
            <a:ext cx="20961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1076700" y="2372350"/>
            <a:ext cx="20961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2" type="title"/>
          </p:nvPr>
        </p:nvSpPr>
        <p:spPr>
          <a:xfrm>
            <a:off x="768900" y="403200"/>
            <a:ext cx="3756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03" name="Google Shape;103;p20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20"/>
          <p:cNvSpPr txBox="1"/>
          <p:nvPr>
            <p:ph idx="3" type="title"/>
          </p:nvPr>
        </p:nvSpPr>
        <p:spPr>
          <a:xfrm>
            <a:off x="3523950" y="1836854"/>
            <a:ext cx="20961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4" type="subTitle"/>
          </p:nvPr>
        </p:nvSpPr>
        <p:spPr>
          <a:xfrm>
            <a:off x="3523950" y="2372350"/>
            <a:ext cx="20961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5" type="title"/>
          </p:nvPr>
        </p:nvSpPr>
        <p:spPr>
          <a:xfrm>
            <a:off x="5971200" y="1836854"/>
            <a:ext cx="20961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7" name="Google Shape;107;p20"/>
          <p:cNvSpPr txBox="1"/>
          <p:nvPr>
            <p:ph idx="6" type="subTitle"/>
          </p:nvPr>
        </p:nvSpPr>
        <p:spPr>
          <a:xfrm>
            <a:off x="5971200" y="2372350"/>
            <a:ext cx="20961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7" type="title"/>
          </p:nvPr>
        </p:nvSpPr>
        <p:spPr>
          <a:xfrm>
            <a:off x="1076700" y="3425404"/>
            <a:ext cx="20961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8" type="subTitle"/>
          </p:nvPr>
        </p:nvSpPr>
        <p:spPr>
          <a:xfrm>
            <a:off x="1076700" y="3960900"/>
            <a:ext cx="20961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9" type="title"/>
          </p:nvPr>
        </p:nvSpPr>
        <p:spPr>
          <a:xfrm>
            <a:off x="3523950" y="3425404"/>
            <a:ext cx="20961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13" type="subTitle"/>
          </p:nvPr>
        </p:nvSpPr>
        <p:spPr>
          <a:xfrm>
            <a:off x="3523950" y="3960900"/>
            <a:ext cx="20961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4" type="title"/>
          </p:nvPr>
        </p:nvSpPr>
        <p:spPr>
          <a:xfrm>
            <a:off x="5971200" y="3425404"/>
            <a:ext cx="20961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15" type="subTitle"/>
          </p:nvPr>
        </p:nvSpPr>
        <p:spPr>
          <a:xfrm>
            <a:off x="5971200" y="3960900"/>
            <a:ext cx="20961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795500" y="2924775"/>
            <a:ext cx="5553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930250" y="3707550"/>
            <a:ext cx="328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ONE_COLUMN_TEXT_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768900" y="403200"/>
            <a:ext cx="325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768900" y="2761200"/>
            <a:ext cx="2485500" cy="16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cxnSp>
        <p:nvCxnSpPr>
          <p:cNvPr id="117" name="Google Shape;117;p21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TITLE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2056800" y="-533400"/>
            <a:ext cx="4116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2293500" y="1676375"/>
            <a:ext cx="3642600" cy="14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1" name="Google Shape;121;p22"/>
          <p:cNvSpPr txBox="1"/>
          <p:nvPr/>
        </p:nvSpPr>
        <p:spPr>
          <a:xfrm>
            <a:off x="2450400" y="3480850"/>
            <a:ext cx="33288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infographics &amp; images by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illustrations by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 1">
  <p:cSld name="TITLE_AND_BODY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68900" y="1559050"/>
            <a:ext cx="3437700" cy="30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25" name="Google Shape;125;p23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682775" y="508268"/>
            <a:ext cx="3437700" cy="4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" type="body"/>
          </p:nvPr>
        </p:nvSpPr>
        <p:spPr>
          <a:xfrm>
            <a:off x="768900" y="1559050"/>
            <a:ext cx="5259000" cy="30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7" name="Google Shape;17;p4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98088" y="2429500"/>
            <a:ext cx="3449400" cy="25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796501" y="2429500"/>
            <a:ext cx="3449400" cy="25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2" name="Google Shape;22;p5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5"/>
          <p:cNvSpPr txBox="1"/>
          <p:nvPr>
            <p:ph idx="3" type="title"/>
          </p:nvPr>
        </p:nvSpPr>
        <p:spPr>
          <a:xfrm>
            <a:off x="898100" y="1643213"/>
            <a:ext cx="2039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4" type="title"/>
          </p:nvPr>
        </p:nvSpPr>
        <p:spPr>
          <a:xfrm>
            <a:off x="4796500" y="1643213"/>
            <a:ext cx="2039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7" name="Google Shape;27;p6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768900" y="403200"/>
            <a:ext cx="325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768900" y="2572275"/>
            <a:ext cx="3258000" cy="18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cxnSp>
        <p:nvCxnSpPr>
          <p:cNvPr id="31" name="Google Shape;31;p7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78200" y="526350"/>
            <a:ext cx="3560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768900" y="1458900"/>
            <a:ext cx="32580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768900" y="2304050"/>
            <a:ext cx="3426900" cy="21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68900" y="403200"/>
            <a:ext cx="3704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38" name="Google Shape;38;p9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768900" y="403200"/>
            <a:ext cx="3756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41" name="Google Shape;41;p10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ighteous"/>
              <a:buNone/>
              <a:defRPr sz="28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Char char="●"/>
              <a:defRPr sz="18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nsole.aws.amazon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ctrTitle"/>
          </p:nvPr>
        </p:nvSpPr>
        <p:spPr>
          <a:xfrm>
            <a:off x="4411275" y="1049375"/>
            <a:ext cx="4116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Textract</a:t>
            </a:r>
            <a:endParaRPr/>
          </a:p>
        </p:txBody>
      </p:sp>
      <p:sp>
        <p:nvSpPr>
          <p:cNvPr id="132" name="Google Shape;132;p24"/>
          <p:cNvSpPr txBox="1"/>
          <p:nvPr>
            <p:ph idx="1" type="subTitle"/>
          </p:nvPr>
        </p:nvSpPr>
        <p:spPr>
          <a:xfrm>
            <a:off x="4411275" y="3101975"/>
            <a:ext cx="3198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'Strings' from Textual Documents</a:t>
            </a:r>
            <a:endParaRPr/>
          </a:p>
        </p:txBody>
      </p:sp>
      <p:grpSp>
        <p:nvGrpSpPr>
          <p:cNvPr id="133" name="Google Shape;133;p24"/>
          <p:cNvGrpSpPr/>
          <p:nvPr/>
        </p:nvGrpSpPr>
        <p:grpSpPr>
          <a:xfrm>
            <a:off x="35978" y="489112"/>
            <a:ext cx="4336464" cy="4165277"/>
            <a:chOff x="1082750" y="238125"/>
            <a:chExt cx="5453300" cy="5238025"/>
          </a:xfrm>
        </p:grpSpPr>
        <p:sp>
          <p:nvSpPr>
            <p:cNvPr id="134" name="Google Shape;134;p24"/>
            <p:cNvSpPr/>
            <p:nvPr/>
          </p:nvSpPr>
          <p:spPr>
            <a:xfrm>
              <a:off x="1082750" y="1762525"/>
              <a:ext cx="935825" cy="908150"/>
            </a:xfrm>
            <a:custGeom>
              <a:rect b="b" l="l" r="r" t="t"/>
              <a:pathLst>
                <a:path extrusionOk="0" h="36326" w="37433">
                  <a:moveTo>
                    <a:pt x="33752" y="1"/>
                  </a:moveTo>
                  <a:lnTo>
                    <a:pt x="0" y="3250"/>
                  </a:lnTo>
                  <a:lnTo>
                    <a:pt x="459" y="5791"/>
                  </a:lnTo>
                  <a:lnTo>
                    <a:pt x="1468" y="5433"/>
                  </a:lnTo>
                  <a:cubicBezTo>
                    <a:pt x="1492" y="5432"/>
                    <a:pt x="1515" y="5431"/>
                    <a:pt x="1538" y="5431"/>
                  </a:cubicBezTo>
                  <a:cubicBezTo>
                    <a:pt x="2155" y="5431"/>
                    <a:pt x="2436" y="5853"/>
                    <a:pt x="2526" y="6489"/>
                  </a:cubicBezTo>
                  <a:cubicBezTo>
                    <a:pt x="2528" y="6503"/>
                    <a:pt x="2530" y="6518"/>
                    <a:pt x="2532" y="6532"/>
                  </a:cubicBezTo>
                  <a:cubicBezTo>
                    <a:pt x="2607" y="7201"/>
                    <a:pt x="2451" y="7826"/>
                    <a:pt x="1795" y="7967"/>
                  </a:cubicBezTo>
                  <a:lnTo>
                    <a:pt x="522" y="7890"/>
                  </a:lnTo>
                  <a:lnTo>
                    <a:pt x="780" y="10194"/>
                  </a:lnTo>
                  <a:cubicBezTo>
                    <a:pt x="780" y="10194"/>
                    <a:pt x="1173" y="10104"/>
                    <a:pt x="1637" y="10104"/>
                  </a:cubicBezTo>
                  <a:cubicBezTo>
                    <a:pt x="2281" y="10104"/>
                    <a:pt x="3063" y="10277"/>
                    <a:pt x="3123" y="11106"/>
                  </a:cubicBezTo>
                  <a:cubicBezTo>
                    <a:pt x="3123" y="11106"/>
                    <a:pt x="3036" y="12290"/>
                    <a:pt x="1316" y="12290"/>
                  </a:cubicBezTo>
                  <a:cubicBezTo>
                    <a:pt x="1221" y="12290"/>
                    <a:pt x="1120" y="12287"/>
                    <a:pt x="1015" y="12279"/>
                  </a:cubicBezTo>
                  <a:lnTo>
                    <a:pt x="1015" y="12279"/>
                  </a:lnTo>
                  <a:lnTo>
                    <a:pt x="1231" y="14200"/>
                  </a:lnTo>
                  <a:cubicBezTo>
                    <a:pt x="1231" y="14200"/>
                    <a:pt x="1689" y="14075"/>
                    <a:pt x="2202" y="14075"/>
                  </a:cubicBezTo>
                  <a:cubicBezTo>
                    <a:pt x="2823" y="14075"/>
                    <a:pt x="3524" y="14258"/>
                    <a:pt x="3592" y="15066"/>
                  </a:cubicBezTo>
                  <a:cubicBezTo>
                    <a:pt x="3697" y="16319"/>
                    <a:pt x="2396" y="16411"/>
                    <a:pt x="1483" y="16449"/>
                  </a:cubicBezTo>
                  <a:lnTo>
                    <a:pt x="1711" y="18477"/>
                  </a:lnTo>
                  <a:cubicBezTo>
                    <a:pt x="1711" y="18477"/>
                    <a:pt x="2028" y="18411"/>
                    <a:pt x="2421" y="18411"/>
                  </a:cubicBezTo>
                  <a:cubicBezTo>
                    <a:pt x="3070" y="18411"/>
                    <a:pt x="3925" y="18589"/>
                    <a:pt x="3907" y="19530"/>
                  </a:cubicBezTo>
                  <a:cubicBezTo>
                    <a:pt x="3884" y="20631"/>
                    <a:pt x="2867" y="20780"/>
                    <a:pt x="2315" y="20780"/>
                  </a:cubicBezTo>
                  <a:cubicBezTo>
                    <a:pt x="2109" y="20780"/>
                    <a:pt x="1968" y="20759"/>
                    <a:pt x="1968" y="20759"/>
                  </a:cubicBezTo>
                  <a:lnTo>
                    <a:pt x="1968" y="20759"/>
                  </a:lnTo>
                  <a:lnTo>
                    <a:pt x="2258" y="23341"/>
                  </a:lnTo>
                  <a:cubicBezTo>
                    <a:pt x="2258" y="23341"/>
                    <a:pt x="2858" y="23078"/>
                    <a:pt x="3436" y="23078"/>
                  </a:cubicBezTo>
                  <a:cubicBezTo>
                    <a:pt x="3930" y="23078"/>
                    <a:pt x="4409" y="23270"/>
                    <a:pt x="4489" y="23978"/>
                  </a:cubicBezTo>
                  <a:cubicBezTo>
                    <a:pt x="4616" y="25104"/>
                    <a:pt x="3763" y="25345"/>
                    <a:pt x="3088" y="25345"/>
                  </a:cubicBezTo>
                  <a:cubicBezTo>
                    <a:pt x="2841" y="25345"/>
                    <a:pt x="2618" y="25313"/>
                    <a:pt x="2476" y="25280"/>
                  </a:cubicBezTo>
                  <a:lnTo>
                    <a:pt x="2476" y="25280"/>
                  </a:lnTo>
                  <a:lnTo>
                    <a:pt x="2695" y="27243"/>
                  </a:lnTo>
                  <a:cubicBezTo>
                    <a:pt x="2695" y="27243"/>
                    <a:pt x="3172" y="27039"/>
                    <a:pt x="3682" y="27039"/>
                  </a:cubicBezTo>
                  <a:cubicBezTo>
                    <a:pt x="4242" y="27039"/>
                    <a:pt x="4842" y="27286"/>
                    <a:pt x="4893" y="28321"/>
                  </a:cubicBezTo>
                  <a:cubicBezTo>
                    <a:pt x="4934" y="29138"/>
                    <a:pt x="4330" y="29321"/>
                    <a:pt x="3779" y="29321"/>
                  </a:cubicBezTo>
                  <a:cubicBezTo>
                    <a:pt x="3330" y="29321"/>
                    <a:pt x="2916" y="29199"/>
                    <a:pt x="2916" y="29199"/>
                  </a:cubicBezTo>
                  <a:lnTo>
                    <a:pt x="2916" y="29199"/>
                  </a:lnTo>
                  <a:lnTo>
                    <a:pt x="3222" y="31930"/>
                  </a:lnTo>
                  <a:cubicBezTo>
                    <a:pt x="3222" y="31930"/>
                    <a:pt x="3833" y="31669"/>
                    <a:pt x="4416" y="31669"/>
                  </a:cubicBezTo>
                  <a:cubicBezTo>
                    <a:pt x="4904" y="31669"/>
                    <a:pt x="5373" y="31852"/>
                    <a:pt x="5449" y="32522"/>
                  </a:cubicBezTo>
                  <a:cubicBezTo>
                    <a:pt x="5535" y="33290"/>
                    <a:pt x="4880" y="33764"/>
                    <a:pt x="4170" y="33764"/>
                  </a:cubicBezTo>
                  <a:cubicBezTo>
                    <a:pt x="3912" y="33764"/>
                    <a:pt x="3646" y="33702"/>
                    <a:pt x="3407" y="33567"/>
                  </a:cubicBezTo>
                  <a:lnTo>
                    <a:pt x="3407" y="33567"/>
                  </a:lnTo>
                  <a:lnTo>
                    <a:pt x="3716" y="36326"/>
                  </a:lnTo>
                  <a:lnTo>
                    <a:pt x="37432" y="32751"/>
                  </a:lnTo>
                  <a:lnTo>
                    <a:pt x="337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1302925" y="1703000"/>
              <a:ext cx="510375" cy="156700"/>
            </a:xfrm>
            <a:custGeom>
              <a:rect b="b" l="l" r="r" t="t"/>
              <a:pathLst>
                <a:path extrusionOk="0" h="6268" w="20415">
                  <a:moveTo>
                    <a:pt x="20213" y="0"/>
                  </a:moveTo>
                  <a:lnTo>
                    <a:pt x="0" y="734"/>
                  </a:lnTo>
                  <a:lnTo>
                    <a:pt x="201" y="6268"/>
                  </a:lnTo>
                  <a:lnTo>
                    <a:pt x="20414" y="5533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4"/>
            <p:cNvSpPr/>
            <p:nvPr/>
          </p:nvSpPr>
          <p:spPr>
            <a:xfrm>
              <a:off x="1293125" y="1977500"/>
              <a:ext cx="530125" cy="33500"/>
            </a:xfrm>
            <a:custGeom>
              <a:rect b="b" l="l" r="r" t="t"/>
              <a:pathLst>
                <a:path extrusionOk="0" h="1340" w="21205">
                  <a:moveTo>
                    <a:pt x="20993" y="0"/>
                  </a:moveTo>
                  <a:cubicBezTo>
                    <a:pt x="20851" y="0"/>
                    <a:pt x="20640" y="4"/>
                    <a:pt x="20366" y="13"/>
                  </a:cubicBezTo>
                  <a:lnTo>
                    <a:pt x="18091" y="111"/>
                  </a:lnTo>
                  <a:cubicBezTo>
                    <a:pt x="16172" y="207"/>
                    <a:pt x="13522" y="356"/>
                    <a:pt x="10594" y="537"/>
                  </a:cubicBezTo>
                  <a:cubicBezTo>
                    <a:pt x="7667" y="718"/>
                    <a:pt x="5017" y="897"/>
                    <a:pt x="3100" y="1040"/>
                  </a:cubicBezTo>
                  <a:lnTo>
                    <a:pt x="832" y="1223"/>
                  </a:lnTo>
                  <a:cubicBezTo>
                    <a:pt x="297" y="1272"/>
                    <a:pt x="0" y="1308"/>
                    <a:pt x="2" y="1326"/>
                  </a:cubicBezTo>
                  <a:cubicBezTo>
                    <a:pt x="2" y="1335"/>
                    <a:pt x="77" y="1339"/>
                    <a:pt x="219" y="1339"/>
                  </a:cubicBezTo>
                  <a:cubicBezTo>
                    <a:pt x="360" y="1339"/>
                    <a:pt x="569" y="1335"/>
                    <a:pt x="838" y="1326"/>
                  </a:cubicBezTo>
                  <a:lnTo>
                    <a:pt x="3112" y="1227"/>
                  </a:lnTo>
                  <a:cubicBezTo>
                    <a:pt x="5031" y="1132"/>
                    <a:pt x="7685" y="982"/>
                    <a:pt x="10610" y="801"/>
                  </a:cubicBezTo>
                  <a:cubicBezTo>
                    <a:pt x="13537" y="621"/>
                    <a:pt x="16186" y="442"/>
                    <a:pt x="18103" y="299"/>
                  </a:cubicBezTo>
                  <a:lnTo>
                    <a:pt x="20373" y="116"/>
                  </a:lnTo>
                  <a:cubicBezTo>
                    <a:pt x="20908" y="67"/>
                    <a:pt x="21204" y="31"/>
                    <a:pt x="21203" y="13"/>
                  </a:cubicBezTo>
                  <a:cubicBezTo>
                    <a:pt x="21202" y="4"/>
                    <a:pt x="21130" y="0"/>
                    <a:pt x="209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4"/>
            <p:cNvSpPr/>
            <p:nvPr/>
          </p:nvSpPr>
          <p:spPr>
            <a:xfrm>
              <a:off x="1313325" y="2080125"/>
              <a:ext cx="530075" cy="33525"/>
            </a:xfrm>
            <a:custGeom>
              <a:rect b="b" l="l" r="r" t="t"/>
              <a:pathLst>
                <a:path extrusionOk="0" h="1341" w="21203">
                  <a:moveTo>
                    <a:pt x="20991" y="1"/>
                  </a:moveTo>
                  <a:cubicBezTo>
                    <a:pt x="20849" y="1"/>
                    <a:pt x="20637" y="5"/>
                    <a:pt x="20365" y="14"/>
                  </a:cubicBezTo>
                  <a:lnTo>
                    <a:pt x="18091" y="113"/>
                  </a:lnTo>
                  <a:cubicBezTo>
                    <a:pt x="16171" y="207"/>
                    <a:pt x="13522" y="357"/>
                    <a:pt x="10594" y="539"/>
                  </a:cubicBezTo>
                  <a:cubicBezTo>
                    <a:pt x="7666" y="720"/>
                    <a:pt x="5017" y="899"/>
                    <a:pt x="3100" y="1041"/>
                  </a:cubicBezTo>
                  <a:lnTo>
                    <a:pt x="831" y="1224"/>
                  </a:lnTo>
                  <a:cubicBezTo>
                    <a:pt x="295" y="1273"/>
                    <a:pt x="0" y="1308"/>
                    <a:pt x="1" y="1327"/>
                  </a:cubicBezTo>
                  <a:cubicBezTo>
                    <a:pt x="2" y="1336"/>
                    <a:pt x="74" y="1340"/>
                    <a:pt x="211" y="1340"/>
                  </a:cubicBezTo>
                  <a:cubicBezTo>
                    <a:pt x="353" y="1340"/>
                    <a:pt x="564" y="1335"/>
                    <a:pt x="837" y="1327"/>
                  </a:cubicBezTo>
                  <a:lnTo>
                    <a:pt x="3112" y="1228"/>
                  </a:lnTo>
                  <a:cubicBezTo>
                    <a:pt x="5031" y="1132"/>
                    <a:pt x="7683" y="984"/>
                    <a:pt x="10610" y="802"/>
                  </a:cubicBezTo>
                  <a:cubicBezTo>
                    <a:pt x="13537" y="621"/>
                    <a:pt x="16186" y="442"/>
                    <a:pt x="18103" y="299"/>
                  </a:cubicBezTo>
                  <a:lnTo>
                    <a:pt x="20372" y="117"/>
                  </a:lnTo>
                  <a:cubicBezTo>
                    <a:pt x="20907" y="68"/>
                    <a:pt x="21203" y="33"/>
                    <a:pt x="21202" y="14"/>
                  </a:cubicBezTo>
                  <a:cubicBezTo>
                    <a:pt x="21201" y="5"/>
                    <a:pt x="21128" y="1"/>
                    <a:pt x="20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4"/>
            <p:cNvSpPr/>
            <p:nvPr/>
          </p:nvSpPr>
          <p:spPr>
            <a:xfrm>
              <a:off x="1320625" y="2185550"/>
              <a:ext cx="530100" cy="33475"/>
            </a:xfrm>
            <a:custGeom>
              <a:rect b="b" l="l" r="r" t="t"/>
              <a:pathLst>
                <a:path extrusionOk="0" h="1339" w="21204">
                  <a:moveTo>
                    <a:pt x="20992" y="0"/>
                  </a:moveTo>
                  <a:cubicBezTo>
                    <a:pt x="20850" y="0"/>
                    <a:pt x="20639" y="5"/>
                    <a:pt x="20366" y="14"/>
                  </a:cubicBezTo>
                  <a:lnTo>
                    <a:pt x="18092" y="113"/>
                  </a:lnTo>
                  <a:cubicBezTo>
                    <a:pt x="16172" y="208"/>
                    <a:pt x="13522" y="357"/>
                    <a:pt x="10595" y="539"/>
                  </a:cubicBezTo>
                  <a:cubicBezTo>
                    <a:pt x="7667" y="720"/>
                    <a:pt x="5018" y="899"/>
                    <a:pt x="3100" y="1042"/>
                  </a:cubicBezTo>
                  <a:lnTo>
                    <a:pt x="831" y="1223"/>
                  </a:lnTo>
                  <a:cubicBezTo>
                    <a:pt x="296" y="1272"/>
                    <a:pt x="0" y="1307"/>
                    <a:pt x="1" y="1325"/>
                  </a:cubicBezTo>
                  <a:cubicBezTo>
                    <a:pt x="2" y="1335"/>
                    <a:pt x="74" y="1339"/>
                    <a:pt x="211" y="1339"/>
                  </a:cubicBezTo>
                  <a:cubicBezTo>
                    <a:pt x="353" y="1339"/>
                    <a:pt x="565" y="1334"/>
                    <a:pt x="838" y="1325"/>
                  </a:cubicBezTo>
                  <a:lnTo>
                    <a:pt x="3112" y="1227"/>
                  </a:lnTo>
                  <a:cubicBezTo>
                    <a:pt x="5032" y="1132"/>
                    <a:pt x="7684" y="983"/>
                    <a:pt x="10611" y="801"/>
                  </a:cubicBezTo>
                  <a:cubicBezTo>
                    <a:pt x="13538" y="620"/>
                    <a:pt x="16187" y="441"/>
                    <a:pt x="18104" y="299"/>
                  </a:cubicBezTo>
                  <a:lnTo>
                    <a:pt x="20373" y="117"/>
                  </a:lnTo>
                  <a:cubicBezTo>
                    <a:pt x="20908" y="68"/>
                    <a:pt x="21204" y="32"/>
                    <a:pt x="21202" y="13"/>
                  </a:cubicBezTo>
                  <a:cubicBezTo>
                    <a:pt x="21202" y="5"/>
                    <a:pt x="21130" y="0"/>
                    <a:pt x="20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4"/>
            <p:cNvSpPr/>
            <p:nvPr/>
          </p:nvSpPr>
          <p:spPr>
            <a:xfrm>
              <a:off x="1333450" y="2290950"/>
              <a:ext cx="530100" cy="33500"/>
            </a:xfrm>
            <a:custGeom>
              <a:rect b="b" l="l" r="r" t="t"/>
              <a:pathLst>
                <a:path extrusionOk="0" h="1340" w="21204">
                  <a:moveTo>
                    <a:pt x="20992" y="0"/>
                  </a:moveTo>
                  <a:cubicBezTo>
                    <a:pt x="20851" y="0"/>
                    <a:pt x="20639" y="5"/>
                    <a:pt x="20366" y="13"/>
                  </a:cubicBezTo>
                  <a:lnTo>
                    <a:pt x="18092" y="112"/>
                  </a:lnTo>
                  <a:cubicBezTo>
                    <a:pt x="16173" y="207"/>
                    <a:pt x="13522" y="356"/>
                    <a:pt x="10594" y="537"/>
                  </a:cubicBezTo>
                  <a:cubicBezTo>
                    <a:pt x="7666" y="719"/>
                    <a:pt x="5017" y="898"/>
                    <a:pt x="3101" y="1041"/>
                  </a:cubicBezTo>
                  <a:lnTo>
                    <a:pt x="832" y="1223"/>
                  </a:lnTo>
                  <a:cubicBezTo>
                    <a:pt x="296" y="1272"/>
                    <a:pt x="1" y="1308"/>
                    <a:pt x="2" y="1326"/>
                  </a:cubicBezTo>
                  <a:cubicBezTo>
                    <a:pt x="3" y="1335"/>
                    <a:pt x="77" y="1340"/>
                    <a:pt x="219" y="1340"/>
                  </a:cubicBezTo>
                  <a:cubicBezTo>
                    <a:pt x="361" y="1340"/>
                    <a:pt x="569" y="1335"/>
                    <a:pt x="838" y="1326"/>
                  </a:cubicBezTo>
                  <a:lnTo>
                    <a:pt x="3112" y="1228"/>
                  </a:lnTo>
                  <a:cubicBezTo>
                    <a:pt x="5031" y="1132"/>
                    <a:pt x="7684" y="982"/>
                    <a:pt x="10611" y="801"/>
                  </a:cubicBezTo>
                  <a:cubicBezTo>
                    <a:pt x="13537" y="621"/>
                    <a:pt x="16186" y="442"/>
                    <a:pt x="18103" y="299"/>
                  </a:cubicBezTo>
                  <a:lnTo>
                    <a:pt x="20372" y="116"/>
                  </a:lnTo>
                  <a:cubicBezTo>
                    <a:pt x="20908" y="68"/>
                    <a:pt x="21203" y="32"/>
                    <a:pt x="21202" y="13"/>
                  </a:cubicBezTo>
                  <a:cubicBezTo>
                    <a:pt x="21201" y="4"/>
                    <a:pt x="21129" y="0"/>
                    <a:pt x="20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4"/>
            <p:cNvSpPr/>
            <p:nvPr/>
          </p:nvSpPr>
          <p:spPr>
            <a:xfrm>
              <a:off x="1362775" y="2404500"/>
              <a:ext cx="530125" cy="33500"/>
            </a:xfrm>
            <a:custGeom>
              <a:rect b="b" l="l" r="r" t="t"/>
              <a:pathLst>
                <a:path extrusionOk="0" h="1340" w="21205">
                  <a:moveTo>
                    <a:pt x="20993" y="1"/>
                  </a:moveTo>
                  <a:cubicBezTo>
                    <a:pt x="20851" y="1"/>
                    <a:pt x="20640" y="5"/>
                    <a:pt x="20366" y="13"/>
                  </a:cubicBezTo>
                  <a:lnTo>
                    <a:pt x="18091" y="112"/>
                  </a:lnTo>
                  <a:cubicBezTo>
                    <a:pt x="16172" y="208"/>
                    <a:pt x="13522" y="358"/>
                    <a:pt x="10594" y="538"/>
                  </a:cubicBezTo>
                  <a:cubicBezTo>
                    <a:pt x="7667" y="719"/>
                    <a:pt x="5017" y="898"/>
                    <a:pt x="3101" y="1041"/>
                  </a:cubicBezTo>
                  <a:lnTo>
                    <a:pt x="832" y="1223"/>
                  </a:lnTo>
                  <a:cubicBezTo>
                    <a:pt x="297" y="1272"/>
                    <a:pt x="1" y="1308"/>
                    <a:pt x="2" y="1327"/>
                  </a:cubicBezTo>
                  <a:cubicBezTo>
                    <a:pt x="2" y="1336"/>
                    <a:pt x="77" y="1340"/>
                    <a:pt x="219" y="1340"/>
                  </a:cubicBezTo>
                  <a:cubicBezTo>
                    <a:pt x="361" y="1340"/>
                    <a:pt x="570" y="1336"/>
                    <a:pt x="839" y="1327"/>
                  </a:cubicBezTo>
                  <a:lnTo>
                    <a:pt x="3112" y="1228"/>
                  </a:lnTo>
                  <a:cubicBezTo>
                    <a:pt x="5031" y="1133"/>
                    <a:pt x="7685" y="983"/>
                    <a:pt x="10611" y="803"/>
                  </a:cubicBezTo>
                  <a:cubicBezTo>
                    <a:pt x="13537" y="621"/>
                    <a:pt x="16186" y="442"/>
                    <a:pt x="18103" y="299"/>
                  </a:cubicBezTo>
                  <a:lnTo>
                    <a:pt x="20373" y="117"/>
                  </a:lnTo>
                  <a:cubicBezTo>
                    <a:pt x="20908" y="68"/>
                    <a:pt x="21204" y="32"/>
                    <a:pt x="21203" y="13"/>
                  </a:cubicBezTo>
                  <a:cubicBezTo>
                    <a:pt x="21202" y="5"/>
                    <a:pt x="21130" y="1"/>
                    <a:pt x="20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1730200" y="466175"/>
              <a:ext cx="837425" cy="847625"/>
            </a:xfrm>
            <a:custGeom>
              <a:rect b="b" l="l" r="r" t="t"/>
              <a:pathLst>
                <a:path extrusionOk="0" h="33905" w="33497">
                  <a:moveTo>
                    <a:pt x="4636" y="0"/>
                  </a:moveTo>
                  <a:cubicBezTo>
                    <a:pt x="4636" y="0"/>
                    <a:pt x="5280" y="2146"/>
                    <a:pt x="3798" y="2146"/>
                  </a:cubicBezTo>
                  <a:cubicBezTo>
                    <a:pt x="2745" y="2146"/>
                    <a:pt x="2389" y="836"/>
                    <a:pt x="2988" y="0"/>
                  </a:cubicBezTo>
                  <a:lnTo>
                    <a:pt x="2988" y="0"/>
                  </a:lnTo>
                  <a:lnTo>
                    <a:pt x="213" y="1"/>
                  </a:lnTo>
                  <a:lnTo>
                    <a:pt x="0" y="33905"/>
                  </a:lnTo>
                  <a:lnTo>
                    <a:pt x="32956" y="33905"/>
                  </a:lnTo>
                  <a:lnTo>
                    <a:pt x="33497" y="1"/>
                  </a:lnTo>
                  <a:lnTo>
                    <a:pt x="30920" y="173"/>
                  </a:lnTo>
                  <a:lnTo>
                    <a:pt x="31163" y="1215"/>
                  </a:lnTo>
                  <a:cubicBezTo>
                    <a:pt x="31120" y="1880"/>
                    <a:pt x="30662" y="2130"/>
                    <a:pt x="29995" y="2148"/>
                  </a:cubicBezTo>
                  <a:lnTo>
                    <a:pt x="29951" y="2148"/>
                  </a:lnTo>
                  <a:cubicBezTo>
                    <a:pt x="29279" y="2148"/>
                    <a:pt x="28676" y="1925"/>
                    <a:pt x="28608" y="1255"/>
                  </a:cubicBezTo>
                  <a:lnTo>
                    <a:pt x="28828" y="0"/>
                  </a:lnTo>
                  <a:lnTo>
                    <a:pt x="26510" y="0"/>
                  </a:lnTo>
                  <a:cubicBezTo>
                    <a:pt x="26510" y="0"/>
                    <a:pt x="26764" y="2227"/>
                    <a:pt x="25393" y="2227"/>
                  </a:cubicBezTo>
                  <a:cubicBezTo>
                    <a:pt x="25376" y="2227"/>
                    <a:pt x="25358" y="2227"/>
                    <a:pt x="25341" y="2226"/>
                  </a:cubicBezTo>
                  <a:cubicBezTo>
                    <a:pt x="25341" y="2226"/>
                    <a:pt x="24041" y="1982"/>
                    <a:pt x="24411" y="0"/>
                  </a:cubicBezTo>
                  <a:lnTo>
                    <a:pt x="22478" y="0"/>
                  </a:lnTo>
                  <a:cubicBezTo>
                    <a:pt x="22478" y="0"/>
                    <a:pt x="22828" y="2250"/>
                    <a:pt x="21394" y="2250"/>
                  </a:cubicBezTo>
                  <a:cubicBezTo>
                    <a:pt x="21381" y="2250"/>
                    <a:pt x="21367" y="2250"/>
                    <a:pt x="21354" y="2249"/>
                  </a:cubicBezTo>
                  <a:cubicBezTo>
                    <a:pt x="20096" y="2214"/>
                    <a:pt x="20150" y="911"/>
                    <a:pt x="20215" y="0"/>
                  </a:cubicBezTo>
                  <a:lnTo>
                    <a:pt x="18174" y="0"/>
                  </a:lnTo>
                  <a:cubicBezTo>
                    <a:pt x="18174" y="0"/>
                    <a:pt x="18363" y="2076"/>
                    <a:pt x="17062" y="2076"/>
                  </a:cubicBezTo>
                  <a:cubicBezTo>
                    <a:pt x="17005" y="2076"/>
                    <a:pt x="16945" y="2072"/>
                    <a:pt x="16881" y="2063"/>
                  </a:cubicBezTo>
                  <a:cubicBezTo>
                    <a:pt x="15382" y="1863"/>
                    <a:pt x="15876" y="0"/>
                    <a:pt x="15876" y="0"/>
                  </a:cubicBezTo>
                  <a:lnTo>
                    <a:pt x="13278" y="0"/>
                  </a:lnTo>
                  <a:cubicBezTo>
                    <a:pt x="13278" y="0"/>
                    <a:pt x="13945" y="2146"/>
                    <a:pt x="12397" y="2146"/>
                  </a:cubicBezTo>
                  <a:cubicBezTo>
                    <a:pt x="10849" y="2146"/>
                    <a:pt x="11146" y="513"/>
                    <a:pt x="11327" y="0"/>
                  </a:cubicBezTo>
                  <a:lnTo>
                    <a:pt x="9353" y="0"/>
                  </a:lnTo>
                  <a:cubicBezTo>
                    <a:pt x="9353" y="0"/>
                    <a:pt x="9975" y="2068"/>
                    <a:pt x="8193" y="2068"/>
                  </a:cubicBezTo>
                  <a:cubicBezTo>
                    <a:pt x="8143" y="2068"/>
                    <a:pt x="8090" y="2067"/>
                    <a:pt x="8036" y="2063"/>
                  </a:cubicBezTo>
                  <a:cubicBezTo>
                    <a:pt x="6554" y="1970"/>
                    <a:pt x="7384" y="0"/>
                    <a:pt x="7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1589350" y="345775"/>
              <a:ext cx="390050" cy="322800"/>
            </a:xfrm>
            <a:custGeom>
              <a:rect b="b" l="l" r="r" t="t"/>
              <a:pathLst>
                <a:path extrusionOk="0" h="12912" w="15602">
                  <a:moveTo>
                    <a:pt x="13045" y="1"/>
                  </a:moveTo>
                  <a:lnTo>
                    <a:pt x="0" y="9341"/>
                  </a:lnTo>
                  <a:lnTo>
                    <a:pt x="2556" y="12912"/>
                  </a:lnTo>
                  <a:lnTo>
                    <a:pt x="15601" y="3571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2319875" y="1120225"/>
              <a:ext cx="390050" cy="322800"/>
            </a:xfrm>
            <a:custGeom>
              <a:rect b="b" l="l" r="r" t="t"/>
              <a:pathLst>
                <a:path extrusionOk="0" h="12912" w="15602">
                  <a:moveTo>
                    <a:pt x="13045" y="0"/>
                  </a:moveTo>
                  <a:lnTo>
                    <a:pt x="1" y="9341"/>
                  </a:lnTo>
                  <a:lnTo>
                    <a:pt x="2557" y="12912"/>
                  </a:lnTo>
                  <a:lnTo>
                    <a:pt x="15602" y="3571"/>
                  </a:lnTo>
                  <a:lnTo>
                    <a:pt x="1304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1846900" y="686750"/>
              <a:ext cx="633350" cy="6625"/>
            </a:xfrm>
            <a:custGeom>
              <a:rect b="b" l="l" r="r" t="t"/>
              <a:pathLst>
                <a:path extrusionOk="0" h="265" w="25334">
                  <a:moveTo>
                    <a:pt x="12668" y="1"/>
                  </a:moveTo>
                  <a:cubicBezTo>
                    <a:pt x="9169" y="1"/>
                    <a:pt x="6002" y="16"/>
                    <a:pt x="3709" y="39"/>
                  </a:cubicBezTo>
                  <a:lnTo>
                    <a:pt x="995" y="81"/>
                  </a:lnTo>
                  <a:lnTo>
                    <a:pt x="257" y="106"/>
                  </a:lnTo>
                  <a:cubicBezTo>
                    <a:pt x="89" y="114"/>
                    <a:pt x="0" y="124"/>
                    <a:pt x="0" y="133"/>
                  </a:cubicBezTo>
                  <a:cubicBezTo>
                    <a:pt x="0" y="141"/>
                    <a:pt x="89" y="150"/>
                    <a:pt x="257" y="159"/>
                  </a:cubicBezTo>
                  <a:lnTo>
                    <a:pt x="995" y="184"/>
                  </a:lnTo>
                  <a:lnTo>
                    <a:pt x="3709" y="226"/>
                  </a:lnTo>
                  <a:cubicBezTo>
                    <a:pt x="6002" y="250"/>
                    <a:pt x="9170" y="264"/>
                    <a:pt x="12668" y="264"/>
                  </a:cubicBezTo>
                  <a:cubicBezTo>
                    <a:pt x="16165" y="264"/>
                    <a:pt x="19331" y="250"/>
                    <a:pt x="21624" y="226"/>
                  </a:cubicBezTo>
                  <a:lnTo>
                    <a:pt x="24338" y="184"/>
                  </a:lnTo>
                  <a:lnTo>
                    <a:pt x="25076" y="159"/>
                  </a:lnTo>
                  <a:cubicBezTo>
                    <a:pt x="25244" y="150"/>
                    <a:pt x="25334" y="141"/>
                    <a:pt x="25334" y="133"/>
                  </a:cubicBezTo>
                  <a:cubicBezTo>
                    <a:pt x="25334" y="124"/>
                    <a:pt x="25244" y="116"/>
                    <a:pt x="25077" y="106"/>
                  </a:cubicBezTo>
                  <a:lnTo>
                    <a:pt x="24339" y="81"/>
                  </a:lnTo>
                  <a:lnTo>
                    <a:pt x="21624" y="39"/>
                  </a:lnTo>
                  <a:cubicBezTo>
                    <a:pt x="19331" y="15"/>
                    <a:pt x="16166" y="1"/>
                    <a:pt x="12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1861200" y="839225"/>
              <a:ext cx="604400" cy="6650"/>
            </a:xfrm>
            <a:custGeom>
              <a:rect b="b" l="l" r="r" t="t"/>
              <a:pathLst>
                <a:path extrusionOk="0" h="266" w="24176">
                  <a:moveTo>
                    <a:pt x="12089" y="0"/>
                  </a:moveTo>
                  <a:cubicBezTo>
                    <a:pt x="8750" y="0"/>
                    <a:pt x="5728" y="16"/>
                    <a:pt x="3541" y="40"/>
                  </a:cubicBezTo>
                  <a:lnTo>
                    <a:pt x="950" y="82"/>
                  </a:lnTo>
                  <a:lnTo>
                    <a:pt x="245" y="106"/>
                  </a:lnTo>
                  <a:cubicBezTo>
                    <a:pt x="85" y="115"/>
                    <a:pt x="0" y="124"/>
                    <a:pt x="0" y="133"/>
                  </a:cubicBezTo>
                  <a:cubicBezTo>
                    <a:pt x="0" y="142"/>
                    <a:pt x="85" y="152"/>
                    <a:pt x="245" y="160"/>
                  </a:cubicBezTo>
                  <a:lnTo>
                    <a:pt x="950" y="184"/>
                  </a:lnTo>
                  <a:lnTo>
                    <a:pt x="3541" y="226"/>
                  </a:lnTo>
                  <a:cubicBezTo>
                    <a:pt x="5728" y="250"/>
                    <a:pt x="8752" y="265"/>
                    <a:pt x="12089" y="265"/>
                  </a:cubicBezTo>
                  <a:cubicBezTo>
                    <a:pt x="15426" y="265"/>
                    <a:pt x="18448" y="250"/>
                    <a:pt x="20635" y="226"/>
                  </a:cubicBezTo>
                  <a:lnTo>
                    <a:pt x="23226" y="184"/>
                  </a:lnTo>
                  <a:lnTo>
                    <a:pt x="23931" y="160"/>
                  </a:lnTo>
                  <a:cubicBezTo>
                    <a:pt x="24092" y="152"/>
                    <a:pt x="24176" y="142"/>
                    <a:pt x="24176" y="133"/>
                  </a:cubicBezTo>
                  <a:cubicBezTo>
                    <a:pt x="24176" y="125"/>
                    <a:pt x="24092" y="115"/>
                    <a:pt x="23931" y="106"/>
                  </a:cubicBezTo>
                  <a:lnTo>
                    <a:pt x="23226" y="82"/>
                  </a:lnTo>
                  <a:lnTo>
                    <a:pt x="20635" y="40"/>
                  </a:lnTo>
                  <a:cubicBezTo>
                    <a:pt x="18448" y="16"/>
                    <a:pt x="15427" y="0"/>
                    <a:pt x="12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1875500" y="986475"/>
              <a:ext cx="302400" cy="6600"/>
            </a:xfrm>
            <a:custGeom>
              <a:rect b="b" l="l" r="r" t="t"/>
              <a:pathLst>
                <a:path extrusionOk="0" h="264" w="12096">
                  <a:moveTo>
                    <a:pt x="6048" y="0"/>
                  </a:moveTo>
                  <a:cubicBezTo>
                    <a:pt x="4377" y="0"/>
                    <a:pt x="2866" y="14"/>
                    <a:pt x="1772" y="38"/>
                  </a:cubicBezTo>
                  <a:cubicBezTo>
                    <a:pt x="678" y="62"/>
                    <a:pt x="0" y="95"/>
                    <a:pt x="0" y="131"/>
                  </a:cubicBezTo>
                  <a:cubicBezTo>
                    <a:pt x="0" y="167"/>
                    <a:pt x="678" y="201"/>
                    <a:pt x="1772" y="224"/>
                  </a:cubicBezTo>
                  <a:cubicBezTo>
                    <a:pt x="2866" y="249"/>
                    <a:pt x="4379" y="264"/>
                    <a:pt x="6048" y="264"/>
                  </a:cubicBezTo>
                  <a:cubicBezTo>
                    <a:pt x="7718" y="264"/>
                    <a:pt x="9229" y="249"/>
                    <a:pt x="10324" y="224"/>
                  </a:cubicBezTo>
                  <a:cubicBezTo>
                    <a:pt x="11418" y="201"/>
                    <a:pt x="12096" y="167"/>
                    <a:pt x="12096" y="131"/>
                  </a:cubicBezTo>
                  <a:cubicBezTo>
                    <a:pt x="12096" y="95"/>
                    <a:pt x="11418" y="63"/>
                    <a:pt x="10324" y="38"/>
                  </a:cubicBezTo>
                  <a:cubicBezTo>
                    <a:pt x="9230" y="14"/>
                    <a:pt x="7718" y="0"/>
                    <a:pt x="6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1287050" y="5464175"/>
              <a:ext cx="5249000" cy="6600"/>
            </a:xfrm>
            <a:custGeom>
              <a:rect b="b" l="l" r="r" t="t"/>
              <a:pathLst>
                <a:path extrusionOk="0" h="264" w="209960">
                  <a:moveTo>
                    <a:pt x="104985" y="0"/>
                  </a:moveTo>
                  <a:cubicBezTo>
                    <a:pt x="46994" y="0"/>
                    <a:pt x="0" y="59"/>
                    <a:pt x="0" y="131"/>
                  </a:cubicBezTo>
                  <a:cubicBezTo>
                    <a:pt x="0" y="205"/>
                    <a:pt x="46994" y="264"/>
                    <a:pt x="104985" y="264"/>
                  </a:cubicBezTo>
                  <a:cubicBezTo>
                    <a:pt x="162955" y="264"/>
                    <a:pt x="209959" y="205"/>
                    <a:pt x="209959" y="131"/>
                  </a:cubicBezTo>
                  <a:cubicBezTo>
                    <a:pt x="209959" y="59"/>
                    <a:pt x="162955" y="0"/>
                    <a:pt x="1049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2724725" y="238125"/>
              <a:ext cx="3340950" cy="4106325"/>
            </a:xfrm>
            <a:custGeom>
              <a:rect b="b" l="l" r="r" t="t"/>
              <a:pathLst>
                <a:path extrusionOk="0" h="164253" w="133638">
                  <a:moveTo>
                    <a:pt x="19110" y="0"/>
                  </a:moveTo>
                  <a:lnTo>
                    <a:pt x="1" y="150261"/>
                  </a:lnTo>
                  <a:lnTo>
                    <a:pt x="109706" y="164212"/>
                  </a:lnTo>
                  <a:cubicBezTo>
                    <a:pt x="109919" y="164240"/>
                    <a:pt x="110132" y="164253"/>
                    <a:pt x="110341" y="164253"/>
                  </a:cubicBezTo>
                  <a:cubicBezTo>
                    <a:pt x="112817" y="164253"/>
                    <a:pt x="114963" y="162412"/>
                    <a:pt x="115284" y="159892"/>
                  </a:cubicBezTo>
                  <a:lnTo>
                    <a:pt x="133480" y="16806"/>
                  </a:lnTo>
                  <a:cubicBezTo>
                    <a:pt x="133637" y="15577"/>
                    <a:pt x="132767" y="14454"/>
                    <a:pt x="131537" y="14297"/>
                  </a:cubicBezTo>
                  <a:lnTo>
                    <a:pt x="19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5808675" y="1225150"/>
              <a:ext cx="363225" cy="226025"/>
            </a:xfrm>
            <a:custGeom>
              <a:rect b="b" l="l" r="r" t="t"/>
              <a:pathLst>
                <a:path extrusionOk="0" h="9041" w="14529">
                  <a:moveTo>
                    <a:pt x="931" y="1"/>
                  </a:moveTo>
                  <a:lnTo>
                    <a:pt x="1" y="7309"/>
                  </a:lnTo>
                  <a:lnTo>
                    <a:pt x="13600" y="9040"/>
                  </a:lnTo>
                  <a:lnTo>
                    <a:pt x="14529" y="1731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5808675" y="1225150"/>
              <a:ext cx="363225" cy="226025"/>
            </a:xfrm>
            <a:custGeom>
              <a:rect b="b" l="l" r="r" t="t"/>
              <a:pathLst>
                <a:path extrusionOk="0" h="9041" w="14529">
                  <a:moveTo>
                    <a:pt x="931" y="1"/>
                  </a:moveTo>
                  <a:lnTo>
                    <a:pt x="1" y="7309"/>
                  </a:lnTo>
                  <a:lnTo>
                    <a:pt x="13600" y="9040"/>
                  </a:lnTo>
                  <a:lnTo>
                    <a:pt x="14529" y="1731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2853375" y="354675"/>
              <a:ext cx="3106675" cy="3909550"/>
            </a:xfrm>
            <a:custGeom>
              <a:rect b="b" l="l" r="r" t="t"/>
              <a:pathLst>
                <a:path extrusionOk="0" h="156382" w="124267">
                  <a:moveTo>
                    <a:pt x="18177" y="0"/>
                  </a:moveTo>
                  <a:lnTo>
                    <a:pt x="1" y="142886"/>
                  </a:lnTo>
                  <a:lnTo>
                    <a:pt x="106089" y="156382"/>
                  </a:lnTo>
                  <a:lnTo>
                    <a:pt x="124266" y="13496"/>
                  </a:lnTo>
                  <a:lnTo>
                    <a:pt x="18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2740650" y="296025"/>
              <a:ext cx="3106675" cy="3909600"/>
            </a:xfrm>
            <a:custGeom>
              <a:rect b="b" l="l" r="r" t="t"/>
              <a:pathLst>
                <a:path extrusionOk="0" h="156384" w="124267">
                  <a:moveTo>
                    <a:pt x="18178" y="1"/>
                  </a:moveTo>
                  <a:lnTo>
                    <a:pt x="1" y="142886"/>
                  </a:lnTo>
                  <a:lnTo>
                    <a:pt x="106090" y="156383"/>
                  </a:lnTo>
                  <a:lnTo>
                    <a:pt x="124266" y="13498"/>
                  </a:lnTo>
                  <a:lnTo>
                    <a:pt x="1817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3234600" y="643225"/>
              <a:ext cx="2644550" cy="348700"/>
            </a:xfrm>
            <a:custGeom>
              <a:rect b="b" l="l" r="r" t="t"/>
              <a:pathLst>
                <a:path extrusionOk="0" h="13948" w="105782">
                  <a:moveTo>
                    <a:pt x="64" y="0"/>
                  </a:moveTo>
                  <a:lnTo>
                    <a:pt x="0" y="502"/>
                  </a:lnTo>
                  <a:lnTo>
                    <a:pt x="105717" y="13947"/>
                  </a:lnTo>
                  <a:lnTo>
                    <a:pt x="105781" y="1344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3228700" y="822950"/>
              <a:ext cx="2644575" cy="348700"/>
            </a:xfrm>
            <a:custGeom>
              <a:rect b="b" l="l" r="r" t="t"/>
              <a:pathLst>
                <a:path extrusionOk="0" h="13948" w="105783">
                  <a:moveTo>
                    <a:pt x="64" y="1"/>
                  </a:moveTo>
                  <a:lnTo>
                    <a:pt x="0" y="504"/>
                  </a:lnTo>
                  <a:lnTo>
                    <a:pt x="105717" y="13948"/>
                  </a:lnTo>
                  <a:lnTo>
                    <a:pt x="105782" y="13445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3206125" y="1000575"/>
              <a:ext cx="2644550" cy="348725"/>
            </a:xfrm>
            <a:custGeom>
              <a:rect b="b" l="l" r="r" t="t"/>
              <a:pathLst>
                <a:path extrusionOk="0" h="13949" w="105782">
                  <a:moveTo>
                    <a:pt x="64" y="1"/>
                  </a:moveTo>
                  <a:lnTo>
                    <a:pt x="0" y="503"/>
                  </a:lnTo>
                  <a:lnTo>
                    <a:pt x="105717" y="13948"/>
                  </a:lnTo>
                  <a:lnTo>
                    <a:pt x="105781" y="13445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3183500" y="1178200"/>
              <a:ext cx="2644575" cy="348725"/>
            </a:xfrm>
            <a:custGeom>
              <a:rect b="b" l="l" r="r" t="t"/>
              <a:pathLst>
                <a:path extrusionOk="0" h="13949" w="105783">
                  <a:moveTo>
                    <a:pt x="65" y="0"/>
                  </a:moveTo>
                  <a:lnTo>
                    <a:pt x="1" y="504"/>
                  </a:lnTo>
                  <a:lnTo>
                    <a:pt x="105718" y="13948"/>
                  </a:lnTo>
                  <a:lnTo>
                    <a:pt x="105783" y="1344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3160925" y="1355825"/>
              <a:ext cx="2644575" cy="348700"/>
            </a:xfrm>
            <a:custGeom>
              <a:rect b="b" l="l" r="r" t="t"/>
              <a:pathLst>
                <a:path extrusionOk="0" h="13948" w="105783">
                  <a:moveTo>
                    <a:pt x="65" y="1"/>
                  </a:moveTo>
                  <a:lnTo>
                    <a:pt x="1" y="504"/>
                  </a:lnTo>
                  <a:lnTo>
                    <a:pt x="105718" y="13948"/>
                  </a:lnTo>
                  <a:lnTo>
                    <a:pt x="105783" y="1344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3138350" y="1533450"/>
              <a:ext cx="2644550" cy="348725"/>
            </a:xfrm>
            <a:custGeom>
              <a:rect b="b" l="l" r="r" t="t"/>
              <a:pathLst>
                <a:path extrusionOk="0" h="13949" w="105782">
                  <a:moveTo>
                    <a:pt x="65" y="0"/>
                  </a:moveTo>
                  <a:lnTo>
                    <a:pt x="1" y="503"/>
                  </a:lnTo>
                  <a:lnTo>
                    <a:pt x="105718" y="13948"/>
                  </a:lnTo>
                  <a:lnTo>
                    <a:pt x="105782" y="1344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3115750" y="1711075"/>
              <a:ext cx="2644575" cy="348700"/>
            </a:xfrm>
            <a:custGeom>
              <a:rect b="b" l="l" r="r" t="t"/>
              <a:pathLst>
                <a:path extrusionOk="0" h="13948" w="105783">
                  <a:moveTo>
                    <a:pt x="64" y="0"/>
                  </a:moveTo>
                  <a:lnTo>
                    <a:pt x="0" y="504"/>
                  </a:lnTo>
                  <a:lnTo>
                    <a:pt x="105717" y="13948"/>
                  </a:lnTo>
                  <a:lnTo>
                    <a:pt x="105782" y="1344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3093175" y="1888700"/>
              <a:ext cx="2644575" cy="348700"/>
            </a:xfrm>
            <a:custGeom>
              <a:rect b="b" l="l" r="r" t="t"/>
              <a:pathLst>
                <a:path extrusionOk="0" h="13948" w="105783">
                  <a:moveTo>
                    <a:pt x="64" y="1"/>
                  </a:moveTo>
                  <a:lnTo>
                    <a:pt x="0" y="503"/>
                  </a:lnTo>
                  <a:lnTo>
                    <a:pt x="105717" y="13948"/>
                  </a:lnTo>
                  <a:lnTo>
                    <a:pt x="105782" y="13445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3070600" y="2066325"/>
              <a:ext cx="2644525" cy="348700"/>
            </a:xfrm>
            <a:custGeom>
              <a:rect b="b" l="l" r="r" t="t"/>
              <a:pathLst>
                <a:path extrusionOk="0" h="13948" w="105781">
                  <a:moveTo>
                    <a:pt x="64" y="0"/>
                  </a:moveTo>
                  <a:lnTo>
                    <a:pt x="0" y="504"/>
                  </a:lnTo>
                  <a:lnTo>
                    <a:pt x="105717" y="13947"/>
                  </a:lnTo>
                  <a:lnTo>
                    <a:pt x="105781" y="1344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3047975" y="2243950"/>
              <a:ext cx="2644575" cy="348700"/>
            </a:xfrm>
            <a:custGeom>
              <a:rect b="b" l="l" r="r" t="t"/>
              <a:pathLst>
                <a:path extrusionOk="0" h="13948" w="105783">
                  <a:moveTo>
                    <a:pt x="65" y="1"/>
                  </a:moveTo>
                  <a:lnTo>
                    <a:pt x="1" y="504"/>
                  </a:lnTo>
                  <a:lnTo>
                    <a:pt x="105718" y="13948"/>
                  </a:lnTo>
                  <a:lnTo>
                    <a:pt x="105783" y="1344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3025400" y="2421550"/>
              <a:ext cx="2644575" cy="348750"/>
            </a:xfrm>
            <a:custGeom>
              <a:rect b="b" l="l" r="r" t="t"/>
              <a:pathLst>
                <a:path extrusionOk="0" h="13950" w="105783">
                  <a:moveTo>
                    <a:pt x="65" y="1"/>
                  </a:moveTo>
                  <a:lnTo>
                    <a:pt x="1" y="504"/>
                  </a:lnTo>
                  <a:lnTo>
                    <a:pt x="105718" y="13949"/>
                  </a:lnTo>
                  <a:lnTo>
                    <a:pt x="105783" y="1344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3002825" y="2599200"/>
              <a:ext cx="2644550" cy="348700"/>
            </a:xfrm>
            <a:custGeom>
              <a:rect b="b" l="l" r="r" t="t"/>
              <a:pathLst>
                <a:path extrusionOk="0" h="13948" w="105782">
                  <a:moveTo>
                    <a:pt x="63" y="0"/>
                  </a:moveTo>
                  <a:lnTo>
                    <a:pt x="0" y="504"/>
                  </a:lnTo>
                  <a:lnTo>
                    <a:pt x="105717" y="13948"/>
                  </a:lnTo>
                  <a:lnTo>
                    <a:pt x="105781" y="1344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2980225" y="2776800"/>
              <a:ext cx="2644575" cy="348725"/>
            </a:xfrm>
            <a:custGeom>
              <a:rect b="b" l="l" r="r" t="t"/>
              <a:pathLst>
                <a:path extrusionOk="0" h="13949" w="105783">
                  <a:moveTo>
                    <a:pt x="64" y="1"/>
                  </a:moveTo>
                  <a:lnTo>
                    <a:pt x="0" y="504"/>
                  </a:lnTo>
                  <a:lnTo>
                    <a:pt x="105717" y="13949"/>
                  </a:lnTo>
                  <a:lnTo>
                    <a:pt x="105782" y="13446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2958425" y="2960725"/>
              <a:ext cx="2642975" cy="336150"/>
            </a:xfrm>
            <a:custGeom>
              <a:rect b="b" l="l" r="r" t="t"/>
              <a:pathLst>
                <a:path extrusionOk="0" h="13446" w="105719">
                  <a:moveTo>
                    <a:pt x="0" y="0"/>
                  </a:moveTo>
                  <a:lnTo>
                    <a:pt x="105719" y="13445"/>
                  </a:lnTo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2935025" y="3132075"/>
              <a:ext cx="2644575" cy="348700"/>
            </a:xfrm>
            <a:custGeom>
              <a:rect b="b" l="l" r="r" t="t"/>
              <a:pathLst>
                <a:path extrusionOk="0" h="13948" w="105783">
                  <a:moveTo>
                    <a:pt x="65" y="1"/>
                  </a:moveTo>
                  <a:lnTo>
                    <a:pt x="1" y="503"/>
                  </a:lnTo>
                  <a:lnTo>
                    <a:pt x="105719" y="13948"/>
                  </a:lnTo>
                  <a:lnTo>
                    <a:pt x="105783" y="1344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2912450" y="3309675"/>
              <a:ext cx="2644575" cy="348700"/>
            </a:xfrm>
            <a:custGeom>
              <a:rect b="b" l="l" r="r" t="t"/>
              <a:pathLst>
                <a:path extrusionOk="0" h="13948" w="105783">
                  <a:moveTo>
                    <a:pt x="64" y="1"/>
                  </a:moveTo>
                  <a:lnTo>
                    <a:pt x="1" y="504"/>
                  </a:lnTo>
                  <a:lnTo>
                    <a:pt x="105719" y="13948"/>
                  </a:lnTo>
                  <a:lnTo>
                    <a:pt x="105783" y="13446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2889875" y="3487325"/>
              <a:ext cx="2644575" cy="348700"/>
            </a:xfrm>
            <a:custGeom>
              <a:rect b="b" l="l" r="r" t="t"/>
              <a:pathLst>
                <a:path extrusionOk="0" h="13948" w="105783">
                  <a:moveTo>
                    <a:pt x="64" y="0"/>
                  </a:moveTo>
                  <a:lnTo>
                    <a:pt x="0" y="503"/>
                  </a:lnTo>
                  <a:lnTo>
                    <a:pt x="105717" y="13947"/>
                  </a:lnTo>
                  <a:lnTo>
                    <a:pt x="105782" y="1344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2867300" y="3664925"/>
              <a:ext cx="2644550" cy="348700"/>
            </a:xfrm>
            <a:custGeom>
              <a:rect b="b" l="l" r="r" t="t"/>
              <a:pathLst>
                <a:path extrusionOk="0" h="13948" w="105782">
                  <a:moveTo>
                    <a:pt x="64" y="1"/>
                  </a:moveTo>
                  <a:lnTo>
                    <a:pt x="0" y="504"/>
                  </a:lnTo>
                  <a:lnTo>
                    <a:pt x="105717" y="13948"/>
                  </a:lnTo>
                  <a:lnTo>
                    <a:pt x="105781" y="1344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3156825" y="367675"/>
              <a:ext cx="465325" cy="3561475"/>
            </a:xfrm>
            <a:custGeom>
              <a:rect b="b" l="l" r="r" t="t"/>
              <a:pathLst>
                <a:path extrusionOk="0" h="142459" w="18613">
                  <a:moveTo>
                    <a:pt x="18109" y="1"/>
                  </a:moveTo>
                  <a:lnTo>
                    <a:pt x="1" y="142395"/>
                  </a:lnTo>
                  <a:lnTo>
                    <a:pt x="504" y="142459"/>
                  </a:lnTo>
                  <a:lnTo>
                    <a:pt x="18612" y="65"/>
                  </a:lnTo>
                  <a:lnTo>
                    <a:pt x="18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3313975" y="455125"/>
              <a:ext cx="115875" cy="108725"/>
            </a:xfrm>
            <a:custGeom>
              <a:rect b="b" l="l" r="r" t="t"/>
              <a:pathLst>
                <a:path extrusionOk="0" h="4349" w="4635">
                  <a:moveTo>
                    <a:pt x="2324" y="0"/>
                  </a:moveTo>
                  <a:cubicBezTo>
                    <a:pt x="1551" y="0"/>
                    <a:pt x="828" y="413"/>
                    <a:pt x="438" y="1095"/>
                  </a:cubicBezTo>
                  <a:cubicBezTo>
                    <a:pt x="1" y="1859"/>
                    <a:pt x="68" y="2810"/>
                    <a:pt x="607" y="3506"/>
                  </a:cubicBezTo>
                  <a:cubicBezTo>
                    <a:pt x="1024" y="4046"/>
                    <a:pt x="1663" y="4349"/>
                    <a:pt x="2325" y="4349"/>
                  </a:cubicBezTo>
                  <a:cubicBezTo>
                    <a:pt x="2516" y="4349"/>
                    <a:pt x="2708" y="4324"/>
                    <a:pt x="2898" y="4272"/>
                  </a:cubicBezTo>
                  <a:cubicBezTo>
                    <a:pt x="3746" y="4041"/>
                    <a:pt x="4371" y="3321"/>
                    <a:pt x="4483" y="2448"/>
                  </a:cubicBezTo>
                  <a:cubicBezTo>
                    <a:pt x="4634" y="1257"/>
                    <a:pt x="3791" y="169"/>
                    <a:pt x="2600" y="18"/>
                  </a:cubicBezTo>
                  <a:cubicBezTo>
                    <a:pt x="2507" y="6"/>
                    <a:pt x="2415" y="0"/>
                    <a:pt x="2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3263600" y="851450"/>
              <a:ext cx="115850" cy="108775"/>
            </a:xfrm>
            <a:custGeom>
              <a:rect b="b" l="l" r="r" t="t"/>
              <a:pathLst>
                <a:path extrusionOk="0" h="4351" w="4634">
                  <a:moveTo>
                    <a:pt x="2325" y="1"/>
                  </a:moveTo>
                  <a:cubicBezTo>
                    <a:pt x="1552" y="1"/>
                    <a:pt x="827" y="413"/>
                    <a:pt x="436" y="1097"/>
                  </a:cubicBezTo>
                  <a:cubicBezTo>
                    <a:pt x="0" y="1861"/>
                    <a:pt x="67" y="2811"/>
                    <a:pt x="605" y="3506"/>
                  </a:cubicBezTo>
                  <a:cubicBezTo>
                    <a:pt x="1024" y="4047"/>
                    <a:pt x="1663" y="4350"/>
                    <a:pt x="2326" y="4350"/>
                  </a:cubicBezTo>
                  <a:cubicBezTo>
                    <a:pt x="2516" y="4350"/>
                    <a:pt x="2708" y="4325"/>
                    <a:pt x="2897" y="4274"/>
                  </a:cubicBezTo>
                  <a:cubicBezTo>
                    <a:pt x="3746" y="4042"/>
                    <a:pt x="4371" y="3322"/>
                    <a:pt x="4481" y="2450"/>
                  </a:cubicBezTo>
                  <a:cubicBezTo>
                    <a:pt x="4634" y="1258"/>
                    <a:pt x="3790" y="169"/>
                    <a:pt x="2599" y="18"/>
                  </a:cubicBezTo>
                  <a:cubicBezTo>
                    <a:pt x="2508" y="7"/>
                    <a:pt x="2416" y="1"/>
                    <a:pt x="2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3213175" y="1247825"/>
              <a:ext cx="115850" cy="108725"/>
            </a:xfrm>
            <a:custGeom>
              <a:rect b="b" l="l" r="r" t="t"/>
              <a:pathLst>
                <a:path extrusionOk="0" h="4349" w="4634">
                  <a:moveTo>
                    <a:pt x="2323" y="0"/>
                  </a:moveTo>
                  <a:cubicBezTo>
                    <a:pt x="1551" y="0"/>
                    <a:pt x="827" y="412"/>
                    <a:pt x="438" y="1095"/>
                  </a:cubicBezTo>
                  <a:cubicBezTo>
                    <a:pt x="1" y="1859"/>
                    <a:pt x="67" y="2811"/>
                    <a:pt x="606" y="3506"/>
                  </a:cubicBezTo>
                  <a:cubicBezTo>
                    <a:pt x="1024" y="4046"/>
                    <a:pt x="1663" y="4349"/>
                    <a:pt x="2325" y="4349"/>
                  </a:cubicBezTo>
                  <a:cubicBezTo>
                    <a:pt x="2515" y="4349"/>
                    <a:pt x="2708" y="4324"/>
                    <a:pt x="2897" y="4272"/>
                  </a:cubicBezTo>
                  <a:cubicBezTo>
                    <a:pt x="3746" y="4041"/>
                    <a:pt x="4371" y="3321"/>
                    <a:pt x="4483" y="2449"/>
                  </a:cubicBezTo>
                  <a:cubicBezTo>
                    <a:pt x="4634" y="1258"/>
                    <a:pt x="3791" y="169"/>
                    <a:pt x="2600" y="18"/>
                  </a:cubicBezTo>
                  <a:cubicBezTo>
                    <a:pt x="2507" y="6"/>
                    <a:pt x="2415" y="0"/>
                    <a:pt x="2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3162800" y="1644150"/>
              <a:ext cx="115825" cy="108775"/>
            </a:xfrm>
            <a:custGeom>
              <a:rect b="b" l="l" r="r" t="t"/>
              <a:pathLst>
                <a:path extrusionOk="0" h="4351" w="4633">
                  <a:moveTo>
                    <a:pt x="2324" y="1"/>
                  </a:moveTo>
                  <a:cubicBezTo>
                    <a:pt x="1552" y="1"/>
                    <a:pt x="827" y="413"/>
                    <a:pt x="436" y="1097"/>
                  </a:cubicBezTo>
                  <a:cubicBezTo>
                    <a:pt x="0" y="1860"/>
                    <a:pt x="66" y="2811"/>
                    <a:pt x="605" y="3506"/>
                  </a:cubicBezTo>
                  <a:cubicBezTo>
                    <a:pt x="1024" y="4047"/>
                    <a:pt x="1663" y="4350"/>
                    <a:pt x="2324" y="4350"/>
                  </a:cubicBezTo>
                  <a:cubicBezTo>
                    <a:pt x="2514" y="4350"/>
                    <a:pt x="2706" y="4325"/>
                    <a:pt x="2896" y="4273"/>
                  </a:cubicBezTo>
                  <a:cubicBezTo>
                    <a:pt x="3744" y="4042"/>
                    <a:pt x="4371" y="3323"/>
                    <a:pt x="4481" y="2450"/>
                  </a:cubicBezTo>
                  <a:cubicBezTo>
                    <a:pt x="4632" y="1258"/>
                    <a:pt x="3789" y="170"/>
                    <a:pt x="2598" y="18"/>
                  </a:cubicBezTo>
                  <a:cubicBezTo>
                    <a:pt x="2506" y="6"/>
                    <a:pt x="2415" y="1"/>
                    <a:pt x="2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3112375" y="2040525"/>
              <a:ext cx="115850" cy="108750"/>
            </a:xfrm>
            <a:custGeom>
              <a:rect b="b" l="l" r="r" t="t"/>
              <a:pathLst>
                <a:path extrusionOk="0" h="4350" w="4634">
                  <a:moveTo>
                    <a:pt x="2326" y="0"/>
                  </a:moveTo>
                  <a:cubicBezTo>
                    <a:pt x="1552" y="0"/>
                    <a:pt x="828" y="413"/>
                    <a:pt x="436" y="1096"/>
                  </a:cubicBezTo>
                  <a:cubicBezTo>
                    <a:pt x="1" y="1859"/>
                    <a:pt x="67" y="2811"/>
                    <a:pt x="606" y="3506"/>
                  </a:cubicBezTo>
                  <a:cubicBezTo>
                    <a:pt x="1024" y="4046"/>
                    <a:pt x="1664" y="4349"/>
                    <a:pt x="2326" y="4349"/>
                  </a:cubicBezTo>
                  <a:cubicBezTo>
                    <a:pt x="2516" y="4349"/>
                    <a:pt x="2708" y="4324"/>
                    <a:pt x="2897" y="4273"/>
                  </a:cubicBezTo>
                  <a:cubicBezTo>
                    <a:pt x="3746" y="4042"/>
                    <a:pt x="4371" y="3321"/>
                    <a:pt x="4483" y="2449"/>
                  </a:cubicBezTo>
                  <a:cubicBezTo>
                    <a:pt x="4634" y="1258"/>
                    <a:pt x="3791" y="169"/>
                    <a:pt x="2600" y="17"/>
                  </a:cubicBezTo>
                  <a:cubicBezTo>
                    <a:pt x="2508" y="6"/>
                    <a:pt x="2416" y="0"/>
                    <a:pt x="23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3062000" y="2436875"/>
              <a:ext cx="115800" cy="108725"/>
            </a:xfrm>
            <a:custGeom>
              <a:rect b="b" l="l" r="r" t="t"/>
              <a:pathLst>
                <a:path extrusionOk="0" h="4349" w="4632">
                  <a:moveTo>
                    <a:pt x="2322" y="0"/>
                  </a:moveTo>
                  <a:cubicBezTo>
                    <a:pt x="1550" y="0"/>
                    <a:pt x="826" y="413"/>
                    <a:pt x="436" y="1095"/>
                  </a:cubicBezTo>
                  <a:cubicBezTo>
                    <a:pt x="0" y="1859"/>
                    <a:pt x="66" y="2810"/>
                    <a:pt x="604" y="3506"/>
                  </a:cubicBezTo>
                  <a:cubicBezTo>
                    <a:pt x="1022" y="4046"/>
                    <a:pt x="1661" y="4349"/>
                    <a:pt x="2323" y="4349"/>
                  </a:cubicBezTo>
                  <a:cubicBezTo>
                    <a:pt x="2514" y="4349"/>
                    <a:pt x="2706" y="4324"/>
                    <a:pt x="2895" y="4272"/>
                  </a:cubicBezTo>
                  <a:cubicBezTo>
                    <a:pt x="3744" y="4041"/>
                    <a:pt x="4369" y="3321"/>
                    <a:pt x="4481" y="2448"/>
                  </a:cubicBezTo>
                  <a:cubicBezTo>
                    <a:pt x="4632" y="1257"/>
                    <a:pt x="3789" y="169"/>
                    <a:pt x="2598" y="18"/>
                  </a:cubicBezTo>
                  <a:cubicBezTo>
                    <a:pt x="2505" y="6"/>
                    <a:pt x="2413" y="0"/>
                    <a:pt x="23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011575" y="2833225"/>
              <a:ext cx="115850" cy="108750"/>
            </a:xfrm>
            <a:custGeom>
              <a:rect b="b" l="l" r="r" t="t"/>
              <a:pathLst>
                <a:path extrusionOk="0" h="4350" w="4634">
                  <a:moveTo>
                    <a:pt x="2325" y="0"/>
                  </a:moveTo>
                  <a:cubicBezTo>
                    <a:pt x="1552" y="0"/>
                    <a:pt x="827" y="413"/>
                    <a:pt x="436" y="1096"/>
                  </a:cubicBezTo>
                  <a:cubicBezTo>
                    <a:pt x="0" y="1860"/>
                    <a:pt x="67" y="2810"/>
                    <a:pt x="605" y="3506"/>
                  </a:cubicBezTo>
                  <a:cubicBezTo>
                    <a:pt x="1024" y="4046"/>
                    <a:pt x="1663" y="4349"/>
                    <a:pt x="2325" y="4349"/>
                  </a:cubicBezTo>
                  <a:cubicBezTo>
                    <a:pt x="2515" y="4349"/>
                    <a:pt x="2707" y="4324"/>
                    <a:pt x="2897" y="4273"/>
                  </a:cubicBezTo>
                  <a:cubicBezTo>
                    <a:pt x="3744" y="4041"/>
                    <a:pt x="4371" y="3322"/>
                    <a:pt x="4481" y="2450"/>
                  </a:cubicBezTo>
                  <a:cubicBezTo>
                    <a:pt x="4633" y="1258"/>
                    <a:pt x="3791" y="168"/>
                    <a:pt x="2599" y="17"/>
                  </a:cubicBezTo>
                  <a:cubicBezTo>
                    <a:pt x="2508" y="6"/>
                    <a:pt x="2416" y="0"/>
                    <a:pt x="2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2961175" y="3229575"/>
              <a:ext cx="115825" cy="108725"/>
            </a:xfrm>
            <a:custGeom>
              <a:rect b="b" l="l" r="r" t="t"/>
              <a:pathLst>
                <a:path extrusionOk="0" h="4349" w="4633">
                  <a:moveTo>
                    <a:pt x="2325" y="0"/>
                  </a:moveTo>
                  <a:cubicBezTo>
                    <a:pt x="1551" y="0"/>
                    <a:pt x="827" y="413"/>
                    <a:pt x="437" y="1096"/>
                  </a:cubicBezTo>
                  <a:cubicBezTo>
                    <a:pt x="1" y="1859"/>
                    <a:pt x="67" y="2811"/>
                    <a:pt x="605" y="3506"/>
                  </a:cubicBezTo>
                  <a:cubicBezTo>
                    <a:pt x="1023" y="4046"/>
                    <a:pt x="1662" y="4349"/>
                    <a:pt x="2324" y="4349"/>
                  </a:cubicBezTo>
                  <a:cubicBezTo>
                    <a:pt x="2514" y="4349"/>
                    <a:pt x="2707" y="4324"/>
                    <a:pt x="2896" y="4272"/>
                  </a:cubicBezTo>
                  <a:cubicBezTo>
                    <a:pt x="3745" y="4041"/>
                    <a:pt x="4370" y="3321"/>
                    <a:pt x="4482" y="2449"/>
                  </a:cubicBezTo>
                  <a:cubicBezTo>
                    <a:pt x="4633" y="1258"/>
                    <a:pt x="3790" y="169"/>
                    <a:pt x="2599" y="18"/>
                  </a:cubicBezTo>
                  <a:cubicBezTo>
                    <a:pt x="2507" y="6"/>
                    <a:pt x="2415" y="0"/>
                    <a:pt x="23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2910775" y="3625925"/>
              <a:ext cx="115825" cy="108775"/>
            </a:xfrm>
            <a:custGeom>
              <a:rect b="b" l="l" r="r" t="t"/>
              <a:pathLst>
                <a:path extrusionOk="0" h="4351" w="4633">
                  <a:moveTo>
                    <a:pt x="2322" y="1"/>
                  </a:moveTo>
                  <a:cubicBezTo>
                    <a:pt x="1550" y="1"/>
                    <a:pt x="827" y="414"/>
                    <a:pt x="436" y="1097"/>
                  </a:cubicBezTo>
                  <a:cubicBezTo>
                    <a:pt x="0" y="1861"/>
                    <a:pt x="66" y="2811"/>
                    <a:pt x="605" y="3506"/>
                  </a:cubicBezTo>
                  <a:cubicBezTo>
                    <a:pt x="1024" y="4047"/>
                    <a:pt x="1663" y="4350"/>
                    <a:pt x="2326" y="4350"/>
                  </a:cubicBezTo>
                  <a:cubicBezTo>
                    <a:pt x="2516" y="4350"/>
                    <a:pt x="2708" y="4325"/>
                    <a:pt x="2897" y="4274"/>
                  </a:cubicBezTo>
                  <a:cubicBezTo>
                    <a:pt x="3745" y="4041"/>
                    <a:pt x="4371" y="3322"/>
                    <a:pt x="4481" y="2449"/>
                  </a:cubicBezTo>
                  <a:cubicBezTo>
                    <a:pt x="4632" y="1258"/>
                    <a:pt x="3789" y="169"/>
                    <a:pt x="2598" y="18"/>
                  </a:cubicBezTo>
                  <a:cubicBezTo>
                    <a:pt x="2506" y="6"/>
                    <a:pt x="2414" y="1"/>
                    <a:pt x="23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3054800" y="417250"/>
              <a:ext cx="314200" cy="256900"/>
            </a:xfrm>
            <a:custGeom>
              <a:rect b="b" l="l" r="r" t="t"/>
              <a:pathLst>
                <a:path extrusionOk="0" h="10276" w="12568">
                  <a:moveTo>
                    <a:pt x="5441" y="0"/>
                  </a:moveTo>
                  <a:cubicBezTo>
                    <a:pt x="5085" y="0"/>
                    <a:pt x="4720" y="28"/>
                    <a:pt x="4352" y="90"/>
                  </a:cubicBezTo>
                  <a:cubicBezTo>
                    <a:pt x="3544" y="226"/>
                    <a:pt x="2775" y="533"/>
                    <a:pt x="2097" y="991"/>
                  </a:cubicBezTo>
                  <a:cubicBezTo>
                    <a:pt x="1402" y="1461"/>
                    <a:pt x="824" y="2090"/>
                    <a:pt x="455" y="2808"/>
                  </a:cubicBezTo>
                  <a:cubicBezTo>
                    <a:pt x="65" y="3559"/>
                    <a:pt x="9" y="4336"/>
                    <a:pt x="1" y="5044"/>
                  </a:cubicBezTo>
                  <a:cubicBezTo>
                    <a:pt x="6" y="5722"/>
                    <a:pt x="117" y="6395"/>
                    <a:pt x="330" y="7039"/>
                  </a:cubicBezTo>
                  <a:cubicBezTo>
                    <a:pt x="520" y="7648"/>
                    <a:pt x="840" y="8164"/>
                    <a:pt x="1161" y="8596"/>
                  </a:cubicBezTo>
                  <a:cubicBezTo>
                    <a:pt x="1505" y="9017"/>
                    <a:pt x="1869" y="9352"/>
                    <a:pt x="2228" y="9581"/>
                  </a:cubicBezTo>
                  <a:cubicBezTo>
                    <a:pt x="2577" y="9830"/>
                    <a:pt x="2916" y="9965"/>
                    <a:pt x="3188" y="10078"/>
                  </a:cubicBezTo>
                  <a:cubicBezTo>
                    <a:pt x="3462" y="10187"/>
                    <a:pt x="3693" y="10220"/>
                    <a:pt x="3841" y="10254"/>
                  </a:cubicBezTo>
                  <a:cubicBezTo>
                    <a:pt x="3921" y="10269"/>
                    <a:pt x="3981" y="10276"/>
                    <a:pt x="4022" y="10276"/>
                  </a:cubicBezTo>
                  <a:cubicBezTo>
                    <a:pt x="4059" y="10276"/>
                    <a:pt x="4080" y="10270"/>
                    <a:pt x="4083" y="10257"/>
                  </a:cubicBezTo>
                  <a:cubicBezTo>
                    <a:pt x="4091" y="10231"/>
                    <a:pt x="4024" y="10178"/>
                    <a:pt x="3892" y="10103"/>
                  </a:cubicBezTo>
                  <a:cubicBezTo>
                    <a:pt x="3763" y="10022"/>
                    <a:pt x="3558" y="9944"/>
                    <a:pt x="3318" y="9800"/>
                  </a:cubicBezTo>
                  <a:cubicBezTo>
                    <a:pt x="3082" y="9650"/>
                    <a:pt x="2786" y="9485"/>
                    <a:pt x="2493" y="9226"/>
                  </a:cubicBezTo>
                  <a:cubicBezTo>
                    <a:pt x="2188" y="8986"/>
                    <a:pt x="1891" y="8658"/>
                    <a:pt x="1613" y="8265"/>
                  </a:cubicBezTo>
                  <a:cubicBezTo>
                    <a:pt x="1356" y="7860"/>
                    <a:pt x="1099" y="7393"/>
                    <a:pt x="958" y="6841"/>
                  </a:cubicBezTo>
                  <a:cubicBezTo>
                    <a:pt x="795" y="6258"/>
                    <a:pt x="718" y="5655"/>
                    <a:pt x="732" y="5049"/>
                  </a:cubicBezTo>
                  <a:cubicBezTo>
                    <a:pt x="755" y="4417"/>
                    <a:pt x="834" y="3727"/>
                    <a:pt x="1144" y="3168"/>
                  </a:cubicBezTo>
                  <a:cubicBezTo>
                    <a:pt x="1457" y="2579"/>
                    <a:pt x="1944" y="2051"/>
                    <a:pt x="2542" y="1647"/>
                  </a:cubicBezTo>
                  <a:cubicBezTo>
                    <a:pt x="3129" y="1252"/>
                    <a:pt x="3791" y="982"/>
                    <a:pt x="4488" y="855"/>
                  </a:cubicBezTo>
                  <a:cubicBezTo>
                    <a:pt x="4857" y="787"/>
                    <a:pt x="5227" y="757"/>
                    <a:pt x="5591" y="757"/>
                  </a:cubicBezTo>
                  <a:cubicBezTo>
                    <a:pt x="5894" y="757"/>
                    <a:pt x="6193" y="778"/>
                    <a:pt x="6483" y="815"/>
                  </a:cubicBezTo>
                  <a:cubicBezTo>
                    <a:pt x="7765" y="985"/>
                    <a:pt x="8868" y="1460"/>
                    <a:pt x="9744" y="1940"/>
                  </a:cubicBezTo>
                  <a:cubicBezTo>
                    <a:pt x="10622" y="2421"/>
                    <a:pt x="11290" y="2903"/>
                    <a:pt x="11759" y="3226"/>
                  </a:cubicBezTo>
                  <a:cubicBezTo>
                    <a:pt x="12181" y="3521"/>
                    <a:pt x="12441" y="3693"/>
                    <a:pt x="12515" y="3693"/>
                  </a:cubicBezTo>
                  <a:cubicBezTo>
                    <a:pt x="12523" y="3693"/>
                    <a:pt x="12529" y="3691"/>
                    <a:pt x="12532" y="3687"/>
                  </a:cubicBezTo>
                  <a:cubicBezTo>
                    <a:pt x="12567" y="3647"/>
                    <a:pt x="12369" y="3394"/>
                    <a:pt x="11956" y="2988"/>
                  </a:cubicBezTo>
                  <a:cubicBezTo>
                    <a:pt x="11365" y="2416"/>
                    <a:pt x="10720" y="1903"/>
                    <a:pt x="10029" y="1457"/>
                  </a:cubicBezTo>
                  <a:cubicBezTo>
                    <a:pt x="9151" y="894"/>
                    <a:pt x="7993" y="323"/>
                    <a:pt x="6587" y="93"/>
                  </a:cubicBezTo>
                  <a:cubicBezTo>
                    <a:pt x="6219" y="34"/>
                    <a:pt x="5835" y="0"/>
                    <a:pt x="544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3004425" y="813600"/>
              <a:ext cx="314150" cy="256925"/>
            </a:xfrm>
            <a:custGeom>
              <a:rect b="b" l="l" r="r" t="t"/>
              <a:pathLst>
                <a:path extrusionOk="0" h="10277" w="12566">
                  <a:moveTo>
                    <a:pt x="5439" y="0"/>
                  </a:moveTo>
                  <a:cubicBezTo>
                    <a:pt x="5083" y="0"/>
                    <a:pt x="4719" y="28"/>
                    <a:pt x="4351" y="91"/>
                  </a:cubicBezTo>
                  <a:cubicBezTo>
                    <a:pt x="3543" y="227"/>
                    <a:pt x="2775" y="534"/>
                    <a:pt x="2096" y="992"/>
                  </a:cubicBezTo>
                  <a:cubicBezTo>
                    <a:pt x="1400" y="1461"/>
                    <a:pt x="823" y="2090"/>
                    <a:pt x="454" y="2807"/>
                  </a:cubicBezTo>
                  <a:cubicBezTo>
                    <a:pt x="64" y="3558"/>
                    <a:pt x="9" y="4336"/>
                    <a:pt x="0" y="5044"/>
                  </a:cubicBezTo>
                  <a:cubicBezTo>
                    <a:pt x="5" y="5721"/>
                    <a:pt x="117" y="6394"/>
                    <a:pt x="329" y="7038"/>
                  </a:cubicBezTo>
                  <a:cubicBezTo>
                    <a:pt x="520" y="7648"/>
                    <a:pt x="838" y="8165"/>
                    <a:pt x="1160" y="8597"/>
                  </a:cubicBezTo>
                  <a:cubicBezTo>
                    <a:pt x="1504" y="9018"/>
                    <a:pt x="1868" y="9353"/>
                    <a:pt x="2226" y="9581"/>
                  </a:cubicBezTo>
                  <a:cubicBezTo>
                    <a:pt x="2575" y="9829"/>
                    <a:pt x="2916" y="9965"/>
                    <a:pt x="3186" y="10079"/>
                  </a:cubicBezTo>
                  <a:cubicBezTo>
                    <a:pt x="3461" y="10187"/>
                    <a:pt x="3691" y="10221"/>
                    <a:pt x="3841" y="10254"/>
                  </a:cubicBezTo>
                  <a:cubicBezTo>
                    <a:pt x="3920" y="10269"/>
                    <a:pt x="3980" y="10276"/>
                    <a:pt x="4020" y="10276"/>
                  </a:cubicBezTo>
                  <a:cubicBezTo>
                    <a:pt x="4058" y="10276"/>
                    <a:pt x="4079" y="10270"/>
                    <a:pt x="4083" y="10258"/>
                  </a:cubicBezTo>
                  <a:cubicBezTo>
                    <a:pt x="4090" y="10231"/>
                    <a:pt x="4023" y="10179"/>
                    <a:pt x="3892" y="10103"/>
                  </a:cubicBezTo>
                  <a:cubicBezTo>
                    <a:pt x="3763" y="10021"/>
                    <a:pt x="3557" y="9943"/>
                    <a:pt x="3318" y="9799"/>
                  </a:cubicBezTo>
                  <a:cubicBezTo>
                    <a:pt x="3081" y="9649"/>
                    <a:pt x="2784" y="9485"/>
                    <a:pt x="2492" y="9227"/>
                  </a:cubicBezTo>
                  <a:cubicBezTo>
                    <a:pt x="2188" y="8986"/>
                    <a:pt x="1890" y="8657"/>
                    <a:pt x="1613" y="8266"/>
                  </a:cubicBezTo>
                  <a:cubicBezTo>
                    <a:pt x="1356" y="7860"/>
                    <a:pt x="1099" y="7394"/>
                    <a:pt x="956" y="6842"/>
                  </a:cubicBezTo>
                  <a:cubicBezTo>
                    <a:pt x="793" y="6258"/>
                    <a:pt x="716" y="5654"/>
                    <a:pt x="730" y="5048"/>
                  </a:cubicBezTo>
                  <a:cubicBezTo>
                    <a:pt x="754" y="4416"/>
                    <a:pt x="831" y="3728"/>
                    <a:pt x="1142" y="3168"/>
                  </a:cubicBezTo>
                  <a:cubicBezTo>
                    <a:pt x="1456" y="2578"/>
                    <a:pt x="1943" y="2051"/>
                    <a:pt x="2540" y="1647"/>
                  </a:cubicBezTo>
                  <a:cubicBezTo>
                    <a:pt x="3127" y="1251"/>
                    <a:pt x="3790" y="981"/>
                    <a:pt x="4486" y="855"/>
                  </a:cubicBezTo>
                  <a:cubicBezTo>
                    <a:pt x="4854" y="786"/>
                    <a:pt x="5223" y="756"/>
                    <a:pt x="5586" y="756"/>
                  </a:cubicBezTo>
                  <a:cubicBezTo>
                    <a:pt x="5890" y="756"/>
                    <a:pt x="6189" y="777"/>
                    <a:pt x="6481" y="815"/>
                  </a:cubicBezTo>
                  <a:cubicBezTo>
                    <a:pt x="7764" y="986"/>
                    <a:pt x="8867" y="1460"/>
                    <a:pt x="9742" y="1939"/>
                  </a:cubicBezTo>
                  <a:cubicBezTo>
                    <a:pt x="10621" y="2420"/>
                    <a:pt x="11288" y="2904"/>
                    <a:pt x="11758" y="3226"/>
                  </a:cubicBezTo>
                  <a:cubicBezTo>
                    <a:pt x="12179" y="3522"/>
                    <a:pt x="12439" y="3693"/>
                    <a:pt x="12513" y="3693"/>
                  </a:cubicBezTo>
                  <a:cubicBezTo>
                    <a:pt x="12521" y="3693"/>
                    <a:pt x="12527" y="3691"/>
                    <a:pt x="12531" y="3687"/>
                  </a:cubicBezTo>
                  <a:cubicBezTo>
                    <a:pt x="12565" y="3648"/>
                    <a:pt x="12367" y="3394"/>
                    <a:pt x="11954" y="2989"/>
                  </a:cubicBezTo>
                  <a:cubicBezTo>
                    <a:pt x="11364" y="2417"/>
                    <a:pt x="10718" y="1904"/>
                    <a:pt x="10028" y="1459"/>
                  </a:cubicBezTo>
                  <a:cubicBezTo>
                    <a:pt x="9150" y="894"/>
                    <a:pt x="7993" y="322"/>
                    <a:pt x="6586" y="93"/>
                  </a:cubicBezTo>
                  <a:cubicBezTo>
                    <a:pt x="6218" y="35"/>
                    <a:pt x="5833" y="0"/>
                    <a:pt x="5439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2954000" y="1209950"/>
              <a:ext cx="314150" cy="256925"/>
            </a:xfrm>
            <a:custGeom>
              <a:rect b="b" l="l" r="r" t="t"/>
              <a:pathLst>
                <a:path extrusionOk="0" h="10277" w="12566">
                  <a:moveTo>
                    <a:pt x="5441" y="1"/>
                  </a:moveTo>
                  <a:cubicBezTo>
                    <a:pt x="5084" y="1"/>
                    <a:pt x="4719" y="28"/>
                    <a:pt x="4351" y="91"/>
                  </a:cubicBezTo>
                  <a:cubicBezTo>
                    <a:pt x="3544" y="226"/>
                    <a:pt x="2775" y="534"/>
                    <a:pt x="2096" y="992"/>
                  </a:cubicBezTo>
                  <a:cubicBezTo>
                    <a:pt x="1400" y="1462"/>
                    <a:pt x="824" y="2091"/>
                    <a:pt x="454" y="2808"/>
                  </a:cubicBezTo>
                  <a:cubicBezTo>
                    <a:pt x="65" y="3559"/>
                    <a:pt x="9" y="4336"/>
                    <a:pt x="1" y="5044"/>
                  </a:cubicBezTo>
                  <a:cubicBezTo>
                    <a:pt x="5" y="5722"/>
                    <a:pt x="117" y="6395"/>
                    <a:pt x="330" y="7039"/>
                  </a:cubicBezTo>
                  <a:cubicBezTo>
                    <a:pt x="520" y="7648"/>
                    <a:pt x="840" y="8165"/>
                    <a:pt x="1161" y="8597"/>
                  </a:cubicBezTo>
                  <a:cubicBezTo>
                    <a:pt x="1505" y="9017"/>
                    <a:pt x="1869" y="9353"/>
                    <a:pt x="2227" y="9582"/>
                  </a:cubicBezTo>
                  <a:cubicBezTo>
                    <a:pt x="2575" y="9830"/>
                    <a:pt x="2916" y="9966"/>
                    <a:pt x="3188" y="10079"/>
                  </a:cubicBezTo>
                  <a:cubicBezTo>
                    <a:pt x="3462" y="10188"/>
                    <a:pt x="3692" y="10220"/>
                    <a:pt x="3841" y="10255"/>
                  </a:cubicBezTo>
                  <a:cubicBezTo>
                    <a:pt x="3920" y="10269"/>
                    <a:pt x="3979" y="10277"/>
                    <a:pt x="4020" y="10277"/>
                  </a:cubicBezTo>
                  <a:cubicBezTo>
                    <a:pt x="4058" y="10277"/>
                    <a:pt x="4079" y="10270"/>
                    <a:pt x="4083" y="10257"/>
                  </a:cubicBezTo>
                  <a:cubicBezTo>
                    <a:pt x="4091" y="10232"/>
                    <a:pt x="4024" y="10178"/>
                    <a:pt x="3892" y="10104"/>
                  </a:cubicBezTo>
                  <a:cubicBezTo>
                    <a:pt x="3763" y="10023"/>
                    <a:pt x="3558" y="9945"/>
                    <a:pt x="3318" y="9800"/>
                  </a:cubicBezTo>
                  <a:cubicBezTo>
                    <a:pt x="3081" y="9651"/>
                    <a:pt x="2785" y="9487"/>
                    <a:pt x="2493" y="9227"/>
                  </a:cubicBezTo>
                  <a:cubicBezTo>
                    <a:pt x="2188" y="8987"/>
                    <a:pt x="1891" y="8659"/>
                    <a:pt x="1613" y="8266"/>
                  </a:cubicBezTo>
                  <a:cubicBezTo>
                    <a:pt x="1356" y="7862"/>
                    <a:pt x="1099" y="7394"/>
                    <a:pt x="956" y="6842"/>
                  </a:cubicBezTo>
                  <a:cubicBezTo>
                    <a:pt x="793" y="6260"/>
                    <a:pt x="717" y="5656"/>
                    <a:pt x="731" y="5050"/>
                  </a:cubicBezTo>
                  <a:cubicBezTo>
                    <a:pt x="754" y="4418"/>
                    <a:pt x="832" y="3728"/>
                    <a:pt x="1142" y="3169"/>
                  </a:cubicBezTo>
                  <a:cubicBezTo>
                    <a:pt x="1456" y="2580"/>
                    <a:pt x="1943" y="2052"/>
                    <a:pt x="2540" y="1648"/>
                  </a:cubicBezTo>
                  <a:cubicBezTo>
                    <a:pt x="3127" y="1253"/>
                    <a:pt x="3790" y="983"/>
                    <a:pt x="4486" y="856"/>
                  </a:cubicBezTo>
                  <a:cubicBezTo>
                    <a:pt x="4856" y="788"/>
                    <a:pt x="5226" y="758"/>
                    <a:pt x="5589" y="758"/>
                  </a:cubicBezTo>
                  <a:cubicBezTo>
                    <a:pt x="5892" y="758"/>
                    <a:pt x="6191" y="779"/>
                    <a:pt x="6481" y="816"/>
                  </a:cubicBezTo>
                  <a:cubicBezTo>
                    <a:pt x="7764" y="986"/>
                    <a:pt x="8867" y="1461"/>
                    <a:pt x="9742" y="1941"/>
                  </a:cubicBezTo>
                  <a:cubicBezTo>
                    <a:pt x="10620" y="2422"/>
                    <a:pt x="11288" y="2905"/>
                    <a:pt x="11758" y="3227"/>
                  </a:cubicBezTo>
                  <a:cubicBezTo>
                    <a:pt x="12179" y="3522"/>
                    <a:pt x="12438" y="3694"/>
                    <a:pt x="12513" y="3694"/>
                  </a:cubicBezTo>
                  <a:cubicBezTo>
                    <a:pt x="12521" y="3694"/>
                    <a:pt x="12527" y="3692"/>
                    <a:pt x="12531" y="3688"/>
                  </a:cubicBezTo>
                  <a:cubicBezTo>
                    <a:pt x="12566" y="3648"/>
                    <a:pt x="12367" y="3395"/>
                    <a:pt x="11954" y="2990"/>
                  </a:cubicBezTo>
                  <a:cubicBezTo>
                    <a:pt x="11364" y="2417"/>
                    <a:pt x="10719" y="1905"/>
                    <a:pt x="10028" y="1458"/>
                  </a:cubicBezTo>
                  <a:cubicBezTo>
                    <a:pt x="9151" y="895"/>
                    <a:pt x="7993" y="323"/>
                    <a:pt x="6587" y="93"/>
                  </a:cubicBezTo>
                  <a:cubicBezTo>
                    <a:pt x="6219" y="35"/>
                    <a:pt x="5835" y="1"/>
                    <a:pt x="544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2903600" y="1606300"/>
              <a:ext cx="314175" cy="256925"/>
            </a:xfrm>
            <a:custGeom>
              <a:rect b="b" l="l" r="r" t="t"/>
              <a:pathLst>
                <a:path extrusionOk="0" h="10277" w="12567">
                  <a:moveTo>
                    <a:pt x="5441" y="1"/>
                  </a:moveTo>
                  <a:cubicBezTo>
                    <a:pt x="5084" y="1"/>
                    <a:pt x="4719" y="28"/>
                    <a:pt x="4351" y="91"/>
                  </a:cubicBezTo>
                  <a:cubicBezTo>
                    <a:pt x="3544" y="227"/>
                    <a:pt x="2775" y="534"/>
                    <a:pt x="2096" y="992"/>
                  </a:cubicBezTo>
                  <a:cubicBezTo>
                    <a:pt x="1401" y="1461"/>
                    <a:pt x="824" y="2090"/>
                    <a:pt x="455" y="2808"/>
                  </a:cubicBezTo>
                  <a:cubicBezTo>
                    <a:pt x="65" y="3559"/>
                    <a:pt x="9" y="4337"/>
                    <a:pt x="0" y="5045"/>
                  </a:cubicBezTo>
                  <a:cubicBezTo>
                    <a:pt x="5" y="5722"/>
                    <a:pt x="116" y="6395"/>
                    <a:pt x="330" y="7038"/>
                  </a:cubicBezTo>
                  <a:cubicBezTo>
                    <a:pt x="520" y="7648"/>
                    <a:pt x="839" y="8164"/>
                    <a:pt x="1161" y="8598"/>
                  </a:cubicBezTo>
                  <a:cubicBezTo>
                    <a:pt x="1504" y="9018"/>
                    <a:pt x="1868" y="9352"/>
                    <a:pt x="2227" y="9581"/>
                  </a:cubicBezTo>
                  <a:cubicBezTo>
                    <a:pt x="2576" y="9830"/>
                    <a:pt x="2915" y="9965"/>
                    <a:pt x="3187" y="10080"/>
                  </a:cubicBezTo>
                  <a:cubicBezTo>
                    <a:pt x="3462" y="10187"/>
                    <a:pt x="3692" y="10221"/>
                    <a:pt x="3842" y="10254"/>
                  </a:cubicBezTo>
                  <a:cubicBezTo>
                    <a:pt x="3921" y="10269"/>
                    <a:pt x="3982" y="10277"/>
                    <a:pt x="4022" y="10277"/>
                  </a:cubicBezTo>
                  <a:cubicBezTo>
                    <a:pt x="4059" y="10277"/>
                    <a:pt x="4079" y="10270"/>
                    <a:pt x="4082" y="10258"/>
                  </a:cubicBezTo>
                  <a:cubicBezTo>
                    <a:pt x="4090" y="10231"/>
                    <a:pt x="4024" y="10179"/>
                    <a:pt x="3892" y="10103"/>
                  </a:cubicBezTo>
                  <a:cubicBezTo>
                    <a:pt x="3764" y="10022"/>
                    <a:pt x="3558" y="9944"/>
                    <a:pt x="3319" y="9800"/>
                  </a:cubicBezTo>
                  <a:cubicBezTo>
                    <a:pt x="3081" y="9650"/>
                    <a:pt x="2785" y="9486"/>
                    <a:pt x="2492" y="9227"/>
                  </a:cubicBezTo>
                  <a:cubicBezTo>
                    <a:pt x="2189" y="8986"/>
                    <a:pt x="1891" y="8658"/>
                    <a:pt x="1613" y="8266"/>
                  </a:cubicBezTo>
                  <a:cubicBezTo>
                    <a:pt x="1357" y="7860"/>
                    <a:pt x="1100" y="7394"/>
                    <a:pt x="957" y="6842"/>
                  </a:cubicBezTo>
                  <a:cubicBezTo>
                    <a:pt x="794" y="6258"/>
                    <a:pt x="717" y="5655"/>
                    <a:pt x="731" y="5049"/>
                  </a:cubicBezTo>
                  <a:cubicBezTo>
                    <a:pt x="754" y="4417"/>
                    <a:pt x="832" y="3728"/>
                    <a:pt x="1143" y="3167"/>
                  </a:cubicBezTo>
                  <a:cubicBezTo>
                    <a:pt x="1456" y="2579"/>
                    <a:pt x="1943" y="2052"/>
                    <a:pt x="2541" y="1647"/>
                  </a:cubicBezTo>
                  <a:cubicBezTo>
                    <a:pt x="3128" y="1252"/>
                    <a:pt x="3790" y="982"/>
                    <a:pt x="4487" y="856"/>
                  </a:cubicBezTo>
                  <a:cubicBezTo>
                    <a:pt x="4856" y="787"/>
                    <a:pt x="5226" y="757"/>
                    <a:pt x="5590" y="757"/>
                  </a:cubicBezTo>
                  <a:cubicBezTo>
                    <a:pt x="5893" y="757"/>
                    <a:pt x="6191" y="778"/>
                    <a:pt x="6481" y="815"/>
                  </a:cubicBezTo>
                  <a:cubicBezTo>
                    <a:pt x="7765" y="986"/>
                    <a:pt x="8866" y="1460"/>
                    <a:pt x="9742" y="1940"/>
                  </a:cubicBezTo>
                  <a:cubicBezTo>
                    <a:pt x="10620" y="2421"/>
                    <a:pt x="11288" y="2905"/>
                    <a:pt x="11757" y="3227"/>
                  </a:cubicBezTo>
                  <a:cubicBezTo>
                    <a:pt x="12179" y="3522"/>
                    <a:pt x="12438" y="3693"/>
                    <a:pt x="12512" y="3693"/>
                  </a:cubicBezTo>
                  <a:cubicBezTo>
                    <a:pt x="12520" y="3693"/>
                    <a:pt x="12526" y="3691"/>
                    <a:pt x="12530" y="3687"/>
                  </a:cubicBezTo>
                  <a:cubicBezTo>
                    <a:pt x="12566" y="3647"/>
                    <a:pt x="12367" y="3394"/>
                    <a:pt x="11955" y="2990"/>
                  </a:cubicBezTo>
                  <a:cubicBezTo>
                    <a:pt x="11364" y="2417"/>
                    <a:pt x="10719" y="1904"/>
                    <a:pt x="10028" y="1458"/>
                  </a:cubicBezTo>
                  <a:cubicBezTo>
                    <a:pt x="9150" y="895"/>
                    <a:pt x="7992" y="323"/>
                    <a:pt x="6587" y="93"/>
                  </a:cubicBezTo>
                  <a:cubicBezTo>
                    <a:pt x="6219" y="34"/>
                    <a:pt x="5835" y="1"/>
                    <a:pt x="544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2853200" y="2002675"/>
              <a:ext cx="314150" cy="256900"/>
            </a:xfrm>
            <a:custGeom>
              <a:rect b="b" l="l" r="r" t="t"/>
              <a:pathLst>
                <a:path extrusionOk="0" h="10276" w="12566">
                  <a:moveTo>
                    <a:pt x="5441" y="0"/>
                  </a:moveTo>
                  <a:cubicBezTo>
                    <a:pt x="5084" y="0"/>
                    <a:pt x="4720" y="28"/>
                    <a:pt x="4351" y="90"/>
                  </a:cubicBezTo>
                  <a:cubicBezTo>
                    <a:pt x="3543" y="226"/>
                    <a:pt x="2775" y="533"/>
                    <a:pt x="2096" y="991"/>
                  </a:cubicBezTo>
                  <a:cubicBezTo>
                    <a:pt x="1401" y="1461"/>
                    <a:pt x="823" y="2089"/>
                    <a:pt x="455" y="2808"/>
                  </a:cubicBezTo>
                  <a:cubicBezTo>
                    <a:pt x="66" y="3559"/>
                    <a:pt x="9" y="4335"/>
                    <a:pt x="1" y="5044"/>
                  </a:cubicBezTo>
                  <a:cubicBezTo>
                    <a:pt x="5" y="5722"/>
                    <a:pt x="116" y="6395"/>
                    <a:pt x="329" y="7038"/>
                  </a:cubicBezTo>
                  <a:cubicBezTo>
                    <a:pt x="519" y="7648"/>
                    <a:pt x="839" y="8164"/>
                    <a:pt x="1161" y="8596"/>
                  </a:cubicBezTo>
                  <a:cubicBezTo>
                    <a:pt x="1503" y="9017"/>
                    <a:pt x="1867" y="9352"/>
                    <a:pt x="2226" y="9581"/>
                  </a:cubicBezTo>
                  <a:cubicBezTo>
                    <a:pt x="2575" y="9828"/>
                    <a:pt x="2916" y="9964"/>
                    <a:pt x="3187" y="10078"/>
                  </a:cubicBezTo>
                  <a:cubicBezTo>
                    <a:pt x="3462" y="10186"/>
                    <a:pt x="3692" y="10220"/>
                    <a:pt x="3841" y="10254"/>
                  </a:cubicBezTo>
                  <a:cubicBezTo>
                    <a:pt x="3920" y="10268"/>
                    <a:pt x="3981" y="10276"/>
                    <a:pt x="4021" y="10276"/>
                  </a:cubicBezTo>
                  <a:cubicBezTo>
                    <a:pt x="4058" y="10276"/>
                    <a:pt x="4079" y="10269"/>
                    <a:pt x="4083" y="10257"/>
                  </a:cubicBezTo>
                  <a:cubicBezTo>
                    <a:pt x="4091" y="10231"/>
                    <a:pt x="4023" y="10178"/>
                    <a:pt x="3892" y="10103"/>
                  </a:cubicBezTo>
                  <a:cubicBezTo>
                    <a:pt x="3764" y="10021"/>
                    <a:pt x="3558" y="9942"/>
                    <a:pt x="3319" y="9799"/>
                  </a:cubicBezTo>
                  <a:cubicBezTo>
                    <a:pt x="3082" y="9649"/>
                    <a:pt x="2786" y="9484"/>
                    <a:pt x="2493" y="9226"/>
                  </a:cubicBezTo>
                  <a:cubicBezTo>
                    <a:pt x="2189" y="8986"/>
                    <a:pt x="1892" y="8657"/>
                    <a:pt x="1614" y="8265"/>
                  </a:cubicBezTo>
                  <a:cubicBezTo>
                    <a:pt x="1356" y="7859"/>
                    <a:pt x="1100" y="7393"/>
                    <a:pt x="957" y="6841"/>
                  </a:cubicBezTo>
                  <a:cubicBezTo>
                    <a:pt x="794" y="6258"/>
                    <a:pt x="718" y="5653"/>
                    <a:pt x="730" y="5048"/>
                  </a:cubicBezTo>
                  <a:cubicBezTo>
                    <a:pt x="754" y="4415"/>
                    <a:pt x="833" y="3727"/>
                    <a:pt x="1142" y="3167"/>
                  </a:cubicBezTo>
                  <a:cubicBezTo>
                    <a:pt x="1456" y="2578"/>
                    <a:pt x="1943" y="2050"/>
                    <a:pt x="2541" y="1647"/>
                  </a:cubicBezTo>
                  <a:cubicBezTo>
                    <a:pt x="3128" y="1251"/>
                    <a:pt x="3790" y="982"/>
                    <a:pt x="4486" y="855"/>
                  </a:cubicBezTo>
                  <a:cubicBezTo>
                    <a:pt x="4855" y="787"/>
                    <a:pt x="5223" y="757"/>
                    <a:pt x="5586" y="757"/>
                  </a:cubicBezTo>
                  <a:cubicBezTo>
                    <a:pt x="5890" y="757"/>
                    <a:pt x="6190" y="778"/>
                    <a:pt x="6482" y="815"/>
                  </a:cubicBezTo>
                  <a:cubicBezTo>
                    <a:pt x="7764" y="986"/>
                    <a:pt x="8867" y="1461"/>
                    <a:pt x="9742" y="1939"/>
                  </a:cubicBezTo>
                  <a:cubicBezTo>
                    <a:pt x="10621" y="2421"/>
                    <a:pt x="11288" y="2904"/>
                    <a:pt x="11758" y="3226"/>
                  </a:cubicBezTo>
                  <a:cubicBezTo>
                    <a:pt x="12179" y="3522"/>
                    <a:pt x="12439" y="3694"/>
                    <a:pt x="12513" y="3694"/>
                  </a:cubicBezTo>
                  <a:cubicBezTo>
                    <a:pt x="12521" y="3694"/>
                    <a:pt x="12527" y="3692"/>
                    <a:pt x="12531" y="3688"/>
                  </a:cubicBezTo>
                  <a:cubicBezTo>
                    <a:pt x="12566" y="3648"/>
                    <a:pt x="12368" y="3395"/>
                    <a:pt x="11954" y="2989"/>
                  </a:cubicBezTo>
                  <a:cubicBezTo>
                    <a:pt x="11365" y="2416"/>
                    <a:pt x="10720" y="1903"/>
                    <a:pt x="10028" y="1458"/>
                  </a:cubicBezTo>
                  <a:cubicBezTo>
                    <a:pt x="9151" y="893"/>
                    <a:pt x="7993" y="323"/>
                    <a:pt x="6588" y="92"/>
                  </a:cubicBezTo>
                  <a:cubicBezTo>
                    <a:pt x="6220" y="34"/>
                    <a:pt x="5835" y="0"/>
                    <a:pt x="544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2802775" y="2399025"/>
              <a:ext cx="314200" cy="256925"/>
            </a:xfrm>
            <a:custGeom>
              <a:rect b="b" l="l" r="r" t="t"/>
              <a:pathLst>
                <a:path extrusionOk="0" h="10277" w="12568">
                  <a:moveTo>
                    <a:pt x="5439" y="0"/>
                  </a:moveTo>
                  <a:cubicBezTo>
                    <a:pt x="5083" y="0"/>
                    <a:pt x="4719" y="28"/>
                    <a:pt x="4352" y="91"/>
                  </a:cubicBezTo>
                  <a:cubicBezTo>
                    <a:pt x="3544" y="225"/>
                    <a:pt x="2775" y="534"/>
                    <a:pt x="2097" y="991"/>
                  </a:cubicBezTo>
                  <a:cubicBezTo>
                    <a:pt x="1401" y="1461"/>
                    <a:pt x="824" y="2090"/>
                    <a:pt x="455" y="2807"/>
                  </a:cubicBezTo>
                  <a:cubicBezTo>
                    <a:pt x="66" y="3559"/>
                    <a:pt x="9" y="4336"/>
                    <a:pt x="1" y="5043"/>
                  </a:cubicBezTo>
                  <a:cubicBezTo>
                    <a:pt x="6" y="5721"/>
                    <a:pt x="117" y="6394"/>
                    <a:pt x="330" y="7038"/>
                  </a:cubicBezTo>
                  <a:cubicBezTo>
                    <a:pt x="520" y="7648"/>
                    <a:pt x="840" y="8164"/>
                    <a:pt x="1162" y="8597"/>
                  </a:cubicBezTo>
                  <a:cubicBezTo>
                    <a:pt x="1505" y="9018"/>
                    <a:pt x="1869" y="9352"/>
                    <a:pt x="2228" y="9581"/>
                  </a:cubicBezTo>
                  <a:cubicBezTo>
                    <a:pt x="2577" y="9829"/>
                    <a:pt x="2916" y="9965"/>
                    <a:pt x="3188" y="10079"/>
                  </a:cubicBezTo>
                  <a:cubicBezTo>
                    <a:pt x="3462" y="10187"/>
                    <a:pt x="3692" y="10221"/>
                    <a:pt x="3842" y="10254"/>
                  </a:cubicBezTo>
                  <a:cubicBezTo>
                    <a:pt x="3921" y="10269"/>
                    <a:pt x="3981" y="10276"/>
                    <a:pt x="4022" y="10276"/>
                  </a:cubicBezTo>
                  <a:cubicBezTo>
                    <a:pt x="4059" y="10276"/>
                    <a:pt x="4080" y="10270"/>
                    <a:pt x="4083" y="10258"/>
                  </a:cubicBezTo>
                  <a:cubicBezTo>
                    <a:pt x="4091" y="10231"/>
                    <a:pt x="4025" y="10178"/>
                    <a:pt x="3892" y="10103"/>
                  </a:cubicBezTo>
                  <a:cubicBezTo>
                    <a:pt x="3763" y="10021"/>
                    <a:pt x="3558" y="9943"/>
                    <a:pt x="3318" y="9799"/>
                  </a:cubicBezTo>
                  <a:cubicBezTo>
                    <a:pt x="3082" y="9649"/>
                    <a:pt x="2786" y="9485"/>
                    <a:pt x="2493" y="9227"/>
                  </a:cubicBezTo>
                  <a:cubicBezTo>
                    <a:pt x="2188" y="8986"/>
                    <a:pt x="1891" y="8657"/>
                    <a:pt x="1613" y="8265"/>
                  </a:cubicBezTo>
                  <a:cubicBezTo>
                    <a:pt x="1356" y="7860"/>
                    <a:pt x="1099" y="7394"/>
                    <a:pt x="957" y="6842"/>
                  </a:cubicBezTo>
                  <a:cubicBezTo>
                    <a:pt x="794" y="6258"/>
                    <a:pt x="718" y="5654"/>
                    <a:pt x="731" y="5048"/>
                  </a:cubicBezTo>
                  <a:cubicBezTo>
                    <a:pt x="754" y="4416"/>
                    <a:pt x="833" y="3728"/>
                    <a:pt x="1142" y="3167"/>
                  </a:cubicBezTo>
                  <a:cubicBezTo>
                    <a:pt x="1456" y="2578"/>
                    <a:pt x="1943" y="2050"/>
                    <a:pt x="2542" y="1647"/>
                  </a:cubicBezTo>
                  <a:cubicBezTo>
                    <a:pt x="3129" y="1251"/>
                    <a:pt x="3790" y="981"/>
                    <a:pt x="4488" y="854"/>
                  </a:cubicBezTo>
                  <a:cubicBezTo>
                    <a:pt x="4856" y="786"/>
                    <a:pt x="5224" y="756"/>
                    <a:pt x="5587" y="756"/>
                  </a:cubicBezTo>
                  <a:cubicBezTo>
                    <a:pt x="5891" y="756"/>
                    <a:pt x="6190" y="777"/>
                    <a:pt x="6482" y="815"/>
                  </a:cubicBezTo>
                  <a:cubicBezTo>
                    <a:pt x="7765" y="986"/>
                    <a:pt x="8867" y="1460"/>
                    <a:pt x="9743" y="1939"/>
                  </a:cubicBezTo>
                  <a:cubicBezTo>
                    <a:pt x="10621" y="2420"/>
                    <a:pt x="11288" y="2904"/>
                    <a:pt x="11758" y="3226"/>
                  </a:cubicBezTo>
                  <a:cubicBezTo>
                    <a:pt x="12181" y="3521"/>
                    <a:pt x="12440" y="3693"/>
                    <a:pt x="12514" y="3693"/>
                  </a:cubicBezTo>
                  <a:cubicBezTo>
                    <a:pt x="12522" y="3693"/>
                    <a:pt x="12527" y="3691"/>
                    <a:pt x="12531" y="3687"/>
                  </a:cubicBezTo>
                  <a:cubicBezTo>
                    <a:pt x="12567" y="3647"/>
                    <a:pt x="12368" y="3394"/>
                    <a:pt x="11954" y="2988"/>
                  </a:cubicBezTo>
                  <a:cubicBezTo>
                    <a:pt x="11365" y="2415"/>
                    <a:pt x="10720" y="1903"/>
                    <a:pt x="10028" y="1458"/>
                  </a:cubicBezTo>
                  <a:cubicBezTo>
                    <a:pt x="9151" y="894"/>
                    <a:pt x="7993" y="322"/>
                    <a:pt x="6588" y="93"/>
                  </a:cubicBezTo>
                  <a:cubicBezTo>
                    <a:pt x="6219" y="34"/>
                    <a:pt x="5834" y="0"/>
                    <a:pt x="5439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2752400" y="2795350"/>
              <a:ext cx="314150" cy="256925"/>
            </a:xfrm>
            <a:custGeom>
              <a:rect b="b" l="l" r="r" t="t"/>
              <a:pathLst>
                <a:path extrusionOk="0" h="10277" w="12566">
                  <a:moveTo>
                    <a:pt x="5440" y="1"/>
                  </a:moveTo>
                  <a:cubicBezTo>
                    <a:pt x="5083" y="1"/>
                    <a:pt x="4718" y="29"/>
                    <a:pt x="4350" y="91"/>
                  </a:cubicBezTo>
                  <a:cubicBezTo>
                    <a:pt x="3543" y="227"/>
                    <a:pt x="2774" y="534"/>
                    <a:pt x="2096" y="992"/>
                  </a:cubicBezTo>
                  <a:cubicBezTo>
                    <a:pt x="1400" y="1461"/>
                    <a:pt x="823" y="2090"/>
                    <a:pt x="454" y="2809"/>
                  </a:cubicBezTo>
                  <a:cubicBezTo>
                    <a:pt x="64" y="3559"/>
                    <a:pt x="8" y="4337"/>
                    <a:pt x="0" y="5045"/>
                  </a:cubicBezTo>
                  <a:cubicBezTo>
                    <a:pt x="5" y="5723"/>
                    <a:pt x="115" y="6396"/>
                    <a:pt x="329" y="7038"/>
                  </a:cubicBezTo>
                  <a:cubicBezTo>
                    <a:pt x="519" y="7649"/>
                    <a:pt x="838" y="8165"/>
                    <a:pt x="1160" y="8597"/>
                  </a:cubicBezTo>
                  <a:cubicBezTo>
                    <a:pt x="1503" y="9018"/>
                    <a:pt x="1867" y="9353"/>
                    <a:pt x="2226" y="9582"/>
                  </a:cubicBezTo>
                  <a:cubicBezTo>
                    <a:pt x="2575" y="9830"/>
                    <a:pt x="2916" y="9965"/>
                    <a:pt x="3186" y="10079"/>
                  </a:cubicBezTo>
                  <a:cubicBezTo>
                    <a:pt x="3462" y="10187"/>
                    <a:pt x="3691" y="10221"/>
                    <a:pt x="3841" y="10255"/>
                  </a:cubicBezTo>
                  <a:cubicBezTo>
                    <a:pt x="3920" y="10269"/>
                    <a:pt x="3980" y="10276"/>
                    <a:pt x="4020" y="10276"/>
                  </a:cubicBezTo>
                  <a:cubicBezTo>
                    <a:pt x="4058" y="10276"/>
                    <a:pt x="4079" y="10270"/>
                    <a:pt x="4083" y="10258"/>
                  </a:cubicBezTo>
                  <a:cubicBezTo>
                    <a:pt x="4089" y="10231"/>
                    <a:pt x="4023" y="10179"/>
                    <a:pt x="3891" y="10103"/>
                  </a:cubicBezTo>
                  <a:cubicBezTo>
                    <a:pt x="3763" y="10022"/>
                    <a:pt x="3556" y="9944"/>
                    <a:pt x="3318" y="9800"/>
                  </a:cubicBezTo>
                  <a:cubicBezTo>
                    <a:pt x="3081" y="9650"/>
                    <a:pt x="2784" y="9486"/>
                    <a:pt x="2491" y="9227"/>
                  </a:cubicBezTo>
                  <a:cubicBezTo>
                    <a:pt x="2188" y="8986"/>
                    <a:pt x="1890" y="8659"/>
                    <a:pt x="1611" y="8266"/>
                  </a:cubicBezTo>
                  <a:cubicBezTo>
                    <a:pt x="1354" y="7860"/>
                    <a:pt x="1099" y="7394"/>
                    <a:pt x="956" y="6842"/>
                  </a:cubicBezTo>
                  <a:cubicBezTo>
                    <a:pt x="793" y="6258"/>
                    <a:pt x="716" y="5655"/>
                    <a:pt x="730" y="5050"/>
                  </a:cubicBezTo>
                  <a:cubicBezTo>
                    <a:pt x="754" y="4417"/>
                    <a:pt x="831" y="3728"/>
                    <a:pt x="1142" y="3169"/>
                  </a:cubicBezTo>
                  <a:cubicBezTo>
                    <a:pt x="1456" y="2580"/>
                    <a:pt x="1943" y="2052"/>
                    <a:pt x="2540" y="1647"/>
                  </a:cubicBezTo>
                  <a:cubicBezTo>
                    <a:pt x="3127" y="1252"/>
                    <a:pt x="3790" y="983"/>
                    <a:pt x="4486" y="856"/>
                  </a:cubicBezTo>
                  <a:cubicBezTo>
                    <a:pt x="4855" y="787"/>
                    <a:pt x="5225" y="757"/>
                    <a:pt x="5589" y="757"/>
                  </a:cubicBezTo>
                  <a:cubicBezTo>
                    <a:pt x="5892" y="757"/>
                    <a:pt x="6190" y="778"/>
                    <a:pt x="6480" y="815"/>
                  </a:cubicBezTo>
                  <a:cubicBezTo>
                    <a:pt x="7764" y="986"/>
                    <a:pt x="8866" y="1460"/>
                    <a:pt x="9741" y="1940"/>
                  </a:cubicBezTo>
                  <a:cubicBezTo>
                    <a:pt x="10620" y="2421"/>
                    <a:pt x="11288" y="2904"/>
                    <a:pt x="11758" y="3227"/>
                  </a:cubicBezTo>
                  <a:cubicBezTo>
                    <a:pt x="12179" y="3522"/>
                    <a:pt x="12438" y="3693"/>
                    <a:pt x="12512" y="3693"/>
                  </a:cubicBezTo>
                  <a:cubicBezTo>
                    <a:pt x="12520" y="3693"/>
                    <a:pt x="12526" y="3691"/>
                    <a:pt x="12529" y="3687"/>
                  </a:cubicBezTo>
                  <a:cubicBezTo>
                    <a:pt x="12565" y="3648"/>
                    <a:pt x="12367" y="3394"/>
                    <a:pt x="11954" y="2989"/>
                  </a:cubicBezTo>
                  <a:cubicBezTo>
                    <a:pt x="11363" y="2417"/>
                    <a:pt x="10718" y="1903"/>
                    <a:pt x="10027" y="1458"/>
                  </a:cubicBezTo>
                  <a:cubicBezTo>
                    <a:pt x="9149" y="894"/>
                    <a:pt x="7993" y="323"/>
                    <a:pt x="6586" y="93"/>
                  </a:cubicBezTo>
                  <a:cubicBezTo>
                    <a:pt x="6219" y="35"/>
                    <a:pt x="5835" y="1"/>
                    <a:pt x="5440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701975" y="3191700"/>
              <a:ext cx="314175" cy="256925"/>
            </a:xfrm>
            <a:custGeom>
              <a:rect b="b" l="l" r="r" t="t"/>
              <a:pathLst>
                <a:path extrusionOk="0" h="10277" w="12567">
                  <a:moveTo>
                    <a:pt x="5441" y="1"/>
                  </a:moveTo>
                  <a:cubicBezTo>
                    <a:pt x="5085" y="1"/>
                    <a:pt x="4720" y="29"/>
                    <a:pt x="4351" y="91"/>
                  </a:cubicBezTo>
                  <a:cubicBezTo>
                    <a:pt x="3544" y="226"/>
                    <a:pt x="2775" y="534"/>
                    <a:pt x="2096" y="992"/>
                  </a:cubicBezTo>
                  <a:cubicBezTo>
                    <a:pt x="1401" y="1462"/>
                    <a:pt x="824" y="2091"/>
                    <a:pt x="455" y="2808"/>
                  </a:cubicBezTo>
                  <a:cubicBezTo>
                    <a:pt x="65" y="3559"/>
                    <a:pt x="9" y="4336"/>
                    <a:pt x="1" y="5044"/>
                  </a:cubicBezTo>
                  <a:cubicBezTo>
                    <a:pt x="5" y="5722"/>
                    <a:pt x="117" y="6395"/>
                    <a:pt x="330" y="7039"/>
                  </a:cubicBezTo>
                  <a:cubicBezTo>
                    <a:pt x="520" y="7649"/>
                    <a:pt x="840" y="8165"/>
                    <a:pt x="1161" y="8598"/>
                  </a:cubicBezTo>
                  <a:cubicBezTo>
                    <a:pt x="1505" y="9018"/>
                    <a:pt x="1869" y="9353"/>
                    <a:pt x="2228" y="9582"/>
                  </a:cubicBezTo>
                  <a:cubicBezTo>
                    <a:pt x="2576" y="9830"/>
                    <a:pt x="2916" y="9966"/>
                    <a:pt x="3188" y="10080"/>
                  </a:cubicBezTo>
                  <a:cubicBezTo>
                    <a:pt x="3462" y="10188"/>
                    <a:pt x="3692" y="10221"/>
                    <a:pt x="3841" y="10255"/>
                  </a:cubicBezTo>
                  <a:cubicBezTo>
                    <a:pt x="3921" y="10270"/>
                    <a:pt x="3981" y="10277"/>
                    <a:pt x="4022" y="10277"/>
                  </a:cubicBezTo>
                  <a:cubicBezTo>
                    <a:pt x="4059" y="10277"/>
                    <a:pt x="4080" y="10271"/>
                    <a:pt x="4083" y="10259"/>
                  </a:cubicBezTo>
                  <a:cubicBezTo>
                    <a:pt x="4091" y="10232"/>
                    <a:pt x="4024" y="10180"/>
                    <a:pt x="3892" y="10103"/>
                  </a:cubicBezTo>
                  <a:cubicBezTo>
                    <a:pt x="3763" y="10021"/>
                    <a:pt x="3557" y="9944"/>
                    <a:pt x="3319" y="9799"/>
                  </a:cubicBezTo>
                  <a:cubicBezTo>
                    <a:pt x="3082" y="9649"/>
                    <a:pt x="2786" y="9486"/>
                    <a:pt x="2493" y="9226"/>
                  </a:cubicBezTo>
                  <a:cubicBezTo>
                    <a:pt x="2189" y="8986"/>
                    <a:pt x="1892" y="8658"/>
                    <a:pt x="1613" y="8265"/>
                  </a:cubicBezTo>
                  <a:cubicBezTo>
                    <a:pt x="1356" y="7859"/>
                    <a:pt x="1100" y="7393"/>
                    <a:pt x="957" y="6841"/>
                  </a:cubicBezTo>
                  <a:cubicBezTo>
                    <a:pt x="795" y="6258"/>
                    <a:pt x="718" y="5654"/>
                    <a:pt x="731" y="5049"/>
                  </a:cubicBezTo>
                  <a:cubicBezTo>
                    <a:pt x="755" y="4417"/>
                    <a:pt x="833" y="3727"/>
                    <a:pt x="1143" y="3168"/>
                  </a:cubicBezTo>
                  <a:cubicBezTo>
                    <a:pt x="1457" y="2579"/>
                    <a:pt x="1944" y="2051"/>
                    <a:pt x="2542" y="1647"/>
                  </a:cubicBezTo>
                  <a:cubicBezTo>
                    <a:pt x="3129" y="1251"/>
                    <a:pt x="3791" y="982"/>
                    <a:pt x="4487" y="855"/>
                  </a:cubicBezTo>
                  <a:cubicBezTo>
                    <a:pt x="4857" y="787"/>
                    <a:pt x="5227" y="757"/>
                    <a:pt x="5590" y="757"/>
                  </a:cubicBezTo>
                  <a:cubicBezTo>
                    <a:pt x="5893" y="757"/>
                    <a:pt x="6192" y="777"/>
                    <a:pt x="6482" y="814"/>
                  </a:cubicBezTo>
                  <a:cubicBezTo>
                    <a:pt x="7765" y="985"/>
                    <a:pt x="8867" y="1460"/>
                    <a:pt x="9742" y="1940"/>
                  </a:cubicBezTo>
                  <a:cubicBezTo>
                    <a:pt x="10621" y="2421"/>
                    <a:pt x="11288" y="2903"/>
                    <a:pt x="11759" y="3226"/>
                  </a:cubicBezTo>
                  <a:cubicBezTo>
                    <a:pt x="12181" y="3521"/>
                    <a:pt x="12439" y="3693"/>
                    <a:pt x="12513" y="3693"/>
                  </a:cubicBezTo>
                  <a:cubicBezTo>
                    <a:pt x="12521" y="3693"/>
                    <a:pt x="12527" y="3691"/>
                    <a:pt x="12531" y="3687"/>
                  </a:cubicBezTo>
                  <a:cubicBezTo>
                    <a:pt x="12567" y="3647"/>
                    <a:pt x="12368" y="3394"/>
                    <a:pt x="11955" y="2989"/>
                  </a:cubicBezTo>
                  <a:cubicBezTo>
                    <a:pt x="11365" y="2416"/>
                    <a:pt x="10720" y="1904"/>
                    <a:pt x="10028" y="1458"/>
                  </a:cubicBezTo>
                  <a:cubicBezTo>
                    <a:pt x="9151" y="895"/>
                    <a:pt x="7993" y="323"/>
                    <a:pt x="6588" y="93"/>
                  </a:cubicBezTo>
                  <a:cubicBezTo>
                    <a:pt x="6220" y="35"/>
                    <a:pt x="5836" y="1"/>
                    <a:pt x="544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2651550" y="3588050"/>
              <a:ext cx="314200" cy="256925"/>
            </a:xfrm>
            <a:custGeom>
              <a:rect b="b" l="l" r="r" t="t"/>
              <a:pathLst>
                <a:path extrusionOk="0" h="10277" w="12568">
                  <a:moveTo>
                    <a:pt x="5442" y="1"/>
                  </a:moveTo>
                  <a:cubicBezTo>
                    <a:pt x="5085" y="1"/>
                    <a:pt x="4720" y="28"/>
                    <a:pt x="4352" y="91"/>
                  </a:cubicBezTo>
                  <a:cubicBezTo>
                    <a:pt x="3545" y="227"/>
                    <a:pt x="2776" y="534"/>
                    <a:pt x="2098" y="992"/>
                  </a:cubicBezTo>
                  <a:cubicBezTo>
                    <a:pt x="1402" y="1462"/>
                    <a:pt x="825" y="2090"/>
                    <a:pt x="455" y="2808"/>
                  </a:cubicBezTo>
                  <a:cubicBezTo>
                    <a:pt x="66" y="3559"/>
                    <a:pt x="10" y="4337"/>
                    <a:pt x="1" y="5045"/>
                  </a:cubicBezTo>
                  <a:cubicBezTo>
                    <a:pt x="7" y="5722"/>
                    <a:pt x="117" y="6395"/>
                    <a:pt x="331" y="7039"/>
                  </a:cubicBezTo>
                  <a:cubicBezTo>
                    <a:pt x="521" y="7648"/>
                    <a:pt x="840" y="8164"/>
                    <a:pt x="1162" y="8598"/>
                  </a:cubicBezTo>
                  <a:cubicBezTo>
                    <a:pt x="1505" y="9018"/>
                    <a:pt x="1869" y="9354"/>
                    <a:pt x="2228" y="9583"/>
                  </a:cubicBezTo>
                  <a:cubicBezTo>
                    <a:pt x="2577" y="9830"/>
                    <a:pt x="2917" y="9965"/>
                    <a:pt x="3188" y="10080"/>
                  </a:cubicBezTo>
                  <a:cubicBezTo>
                    <a:pt x="3464" y="10187"/>
                    <a:pt x="3693" y="10221"/>
                    <a:pt x="3843" y="10256"/>
                  </a:cubicBezTo>
                  <a:cubicBezTo>
                    <a:pt x="3921" y="10270"/>
                    <a:pt x="3982" y="10277"/>
                    <a:pt x="4022" y="10277"/>
                  </a:cubicBezTo>
                  <a:cubicBezTo>
                    <a:pt x="4060" y="10277"/>
                    <a:pt x="4080" y="10271"/>
                    <a:pt x="4084" y="10258"/>
                  </a:cubicBezTo>
                  <a:cubicBezTo>
                    <a:pt x="4091" y="10232"/>
                    <a:pt x="4025" y="10179"/>
                    <a:pt x="3893" y="10103"/>
                  </a:cubicBezTo>
                  <a:cubicBezTo>
                    <a:pt x="3764" y="10022"/>
                    <a:pt x="3558" y="9944"/>
                    <a:pt x="3318" y="9800"/>
                  </a:cubicBezTo>
                  <a:cubicBezTo>
                    <a:pt x="3082" y="9650"/>
                    <a:pt x="2786" y="9486"/>
                    <a:pt x="2493" y="9227"/>
                  </a:cubicBezTo>
                  <a:cubicBezTo>
                    <a:pt x="2189" y="8986"/>
                    <a:pt x="1892" y="8658"/>
                    <a:pt x="1613" y="8266"/>
                  </a:cubicBezTo>
                  <a:cubicBezTo>
                    <a:pt x="1356" y="7861"/>
                    <a:pt x="1101" y="7394"/>
                    <a:pt x="958" y="6842"/>
                  </a:cubicBezTo>
                  <a:cubicBezTo>
                    <a:pt x="794" y="6259"/>
                    <a:pt x="718" y="5655"/>
                    <a:pt x="731" y="5049"/>
                  </a:cubicBezTo>
                  <a:cubicBezTo>
                    <a:pt x="754" y="4417"/>
                    <a:pt x="833" y="3728"/>
                    <a:pt x="1142" y="3169"/>
                  </a:cubicBezTo>
                  <a:cubicBezTo>
                    <a:pt x="1457" y="2579"/>
                    <a:pt x="1944" y="2052"/>
                    <a:pt x="2542" y="1647"/>
                  </a:cubicBezTo>
                  <a:cubicBezTo>
                    <a:pt x="3129" y="1252"/>
                    <a:pt x="3791" y="982"/>
                    <a:pt x="4488" y="856"/>
                  </a:cubicBezTo>
                  <a:cubicBezTo>
                    <a:pt x="4857" y="787"/>
                    <a:pt x="5227" y="757"/>
                    <a:pt x="5591" y="757"/>
                  </a:cubicBezTo>
                  <a:cubicBezTo>
                    <a:pt x="5894" y="757"/>
                    <a:pt x="6192" y="778"/>
                    <a:pt x="6482" y="815"/>
                  </a:cubicBezTo>
                  <a:cubicBezTo>
                    <a:pt x="7765" y="986"/>
                    <a:pt x="8867" y="1460"/>
                    <a:pt x="9743" y="1940"/>
                  </a:cubicBezTo>
                  <a:cubicBezTo>
                    <a:pt x="10621" y="2421"/>
                    <a:pt x="11289" y="2904"/>
                    <a:pt x="11758" y="3227"/>
                  </a:cubicBezTo>
                  <a:cubicBezTo>
                    <a:pt x="12180" y="3522"/>
                    <a:pt x="12438" y="3694"/>
                    <a:pt x="12513" y="3694"/>
                  </a:cubicBezTo>
                  <a:cubicBezTo>
                    <a:pt x="12521" y="3694"/>
                    <a:pt x="12527" y="3691"/>
                    <a:pt x="12531" y="3687"/>
                  </a:cubicBezTo>
                  <a:cubicBezTo>
                    <a:pt x="12567" y="3648"/>
                    <a:pt x="12368" y="3394"/>
                    <a:pt x="11956" y="2990"/>
                  </a:cubicBezTo>
                  <a:cubicBezTo>
                    <a:pt x="11365" y="2417"/>
                    <a:pt x="10720" y="1904"/>
                    <a:pt x="10029" y="1458"/>
                  </a:cubicBezTo>
                  <a:cubicBezTo>
                    <a:pt x="9151" y="895"/>
                    <a:pt x="7994" y="323"/>
                    <a:pt x="6588" y="93"/>
                  </a:cubicBezTo>
                  <a:cubicBezTo>
                    <a:pt x="6220" y="35"/>
                    <a:pt x="5836" y="1"/>
                    <a:pt x="5442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3054800" y="417250"/>
              <a:ext cx="314200" cy="256900"/>
            </a:xfrm>
            <a:custGeom>
              <a:rect b="b" l="l" r="r" t="t"/>
              <a:pathLst>
                <a:path extrusionOk="0" h="10276" w="12568">
                  <a:moveTo>
                    <a:pt x="5441" y="0"/>
                  </a:moveTo>
                  <a:cubicBezTo>
                    <a:pt x="5085" y="0"/>
                    <a:pt x="4720" y="28"/>
                    <a:pt x="4352" y="90"/>
                  </a:cubicBezTo>
                  <a:cubicBezTo>
                    <a:pt x="3544" y="226"/>
                    <a:pt x="2775" y="533"/>
                    <a:pt x="2097" y="991"/>
                  </a:cubicBezTo>
                  <a:cubicBezTo>
                    <a:pt x="1402" y="1461"/>
                    <a:pt x="824" y="2090"/>
                    <a:pt x="455" y="2808"/>
                  </a:cubicBezTo>
                  <a:cubicBezTo>
                    <a:pt x="65" y="3559"/>
                    <a:pt x="9" y="4336"/>
                    <a:pt x="1" y="5044"/>
                  </a:cubicBezTo>
                  <a:cubicBezTo>
                    <a:pt x="6" y="5722"/>
                    <a:pt x="117" y="6395"/>
                    <a:pt x="330" y="7039"/>
                  </a:cubicBezTo>
                  <a:cubicBezTo>
                    <a:pt x="520" y="7648"/>
                    <a:pt x="840" y="8164"/>
                    <a:pt x="1161" y="8596"/>
                  </a:cubicBezTo>
                  <a:cubicBezTo>
                    <a:pt x="1505" y="9017"/>
                    <a:pt x="1869" y="9352"/>
                    <a:pt x="2228" y="9581"/>
                  </a:cubicBezTo>
                  <a:cubicBezTo>
                    <a:pt x="2577" y="9830"/>
                    <a:pt x="2916" y="9965"/>
                    <a:pt x="3188" y="10078"/>
                  </a:cubicBezTo>
                  <a:cubicBezTo>
                    <a:pt x="3462" y="10187"/>
                    <a:pt x="3693" y="10220"/>
                    <a:pt x="3841" y="10254"/>
                  </a:cubicBezTo>
                  <a:cubicBezTo>
                    <a:pt x="3921" y="10269"/>
                    <a:pt x="3981" y="10276"/>
                    <a:pt x="4022" y="10276"/>
                  </a:cubicBezTo>
                  <a:cubicBezTo>
                    <a:pt x="4059" y="10276"/>
                    <a:pt x="4080" y="10270"/>
                    <a:pt x="4083" y="10257"/>
                  </a:cubicBezTo>
                  <a:cubicBezTo>
                    <a:pt x="4091" y="10231"/>
                    <a:pt x="4024" y="10178"/>
                    <a:pt x="3892" y="10103"/>
                  </a:cubicBezTo>
                  <a:cubicBezTo>
                    <a:pt x="3763" y="10022"/>
                    <a:pt x="3558" y="9944"/>
                    <a:pt x="3318" y="9800"/>
                  </a:cubicBezTo>
                  <a:cubicBezTo>
                    <a:pt x="3082" y="9650"/>
                    <a:pt x="2786" y="9485"/>
                    <a:pt x="2493" y="9226"/>
                  </a:cubicBezTo>
                  <a:cubicBezTo>
                    <a:pt x="2188" y="8986"/>
                    <a:pt x="1891" y="8658"/>
                    <a:pt x="1613" y="8265"/>
                  </a:cubicBezTo>
                  <a:cubicBezTo>
                    <a:pt x="1356" y="7860"/>
                    <a:pt x="1099" y="7393"/>
                    <a:pt x="958" y="6841"/>
                  </a:cubicBezTo>
                  <a:cubicBezTo>
                    <a:pt x="795" y="6258"/>
                    <a:pt x="718" y="5655"/>
                    <a:pt x="732" y="5049"/>
                  </a:cubicBezTo>
                  <a:cubicBezTo>
                    <a:pt x="755" y="4417"/>
                    <a:pt x="834" y="3727"/>
                    <a:pt x="1144" y="3168"/>
                  </a:cubicBezTo>
                  <a:cubicBezTo>
                    <a:pt x="1457" y="2579"/>
                    <a:pt x="1944" y="2051"/>
                    <a:pt x="2542" y="1647"/>
                  </a:cubicBezTo>
                  <a:cubicBezTo>
                    <a:pt x="3129" y="1252"/>
                    <a:pt x="3791" y="982"/>
                    <a:pt x="4488" y="855"/>
                  </a:cubicBezTo>
                  <a:cubicBezTo>
                    <a:pt x="4857" y="787"/>
                    <a:pt x="5227" y="757"/>
                    <a:pt x="5591" y="757"/>
                  </a:cubicBezTo>
                  <a:cubicBezTo>
                    <a:pt x="5894" y="757"/>
                    <a:pt x="6193" y="778"/>
                    <a:pt x="6483" y="815"/>
                  </a:cubicBezTo>
                  <a:cubicBezTo>
                    <a:pt x="7765" y="985"/>
                    <a:pt x="8868" y="1460"/>
                    <a:pt x="9744" y="1940"/>
                  </a:cubicBezTo>
                  <a:cubicBezTo>
                    <a:pt x="10622" y="2421"/>
                    <a:pt x="11290" y="2903"/>
                    <a:pt x="11759" y="3226"/>
                  </a:cubicBezTo>
                  <a:cubicBezTo>
                    <a:pt x="12181" y="3521"/>
                    <a:pt x="12441" y="3693"/>
                    <a:pt x="12515" y="3693"/>
                  </a:cubicBezTo>
                  <a:cubicBezTo>
                    <a:pt x="12523" y="3693"/>
                    <a:pt x="12529" y="3691"/>
                    <a:pt x="12532" y="3687"/>
                  </a:cubicBezTo>
                  <a:cubicBezTo>
                    <a:pt x="12567" y="3647"/>
                    <a:pt x="12369" y="3394"/>
                    <a:pt x="11956" y="2988"/>
                  </a:cubicBezTo>
                  <a:cubicBezTo>
                    <a:pt x="11365" y="2416"/>
                    <a:pt x="10720" y="1903"/>
                    <a:pt x="10029" y="1457"/>
                  </a:cubicBezTo>
                  <a:cubicBezTo>
                    <a:pt x="9151" y="894"/>
                    <a:pt x="7993" y="323"/>
                    <a:pt x="6587" y="93"/>
                  </a:cubicBezTo>
                  <a:cubicBezTo>
                    <a:pt x="6219" y="34"/>
                    <a:pt x="5835" y="0"/>
                    <a:pt x="5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3004425" y="813600"/>
              <a:ext cx="314150" cy="256925"/>
            </a:xfrm>
            <a:custGeom>
              <a:rect b="b" l="l" r="r" t="t"/>
              <a:pathLst>
                <a:path extrusionOk="0" h="10277" w="12566">
                  <a:moveTo>
                    <a:pt x="5439" y="0"/>
                  </a:moveTo>
                  <a:cubicBezTo>
                    <a:pt x="5083" y="0"/>
                    <a:pt x="4719" y="28"/>
                    <a:pt x="4351" y="91"/>
                  </a:cubicBezTo>
                  <a:cubicBezTo>
                    <a:pt x="3543" y="227"/>
                    <a:pt x="2775" y="534"/>
                    <a:pt x="2096" y="992"/>
                  </a:cubicBezTo>
                  <a:cubicBezTo>
                    <a:pt x="1400" y="1461"/>
                    <a:pt x="823" y="2090"/>
                    <a:pt x="454" y="2807"/>
                  </a:cubicBezTo>
                  <a:cubicBezTo>
                    <a:pt x="64" y="3558"/>
                    <a:pt x="9" y="4336"/>
                    <a:pt x="0" y="5044"/>
                  </a:cubicBezTo>
                  <a:cubicBezTo>
                    <a:pt x="5" y="5721"/>
                    <a:pt x="117" y="6394"/>
                    <a:pt x="329" y="7038"/>
                  </a:cubicBezTo>
                  <a:cubicBezTo>
                    <a:pt x="520" y="7648"/>
                    <a:pt x="838" y="8165"/>
                    <a:pt x="1160" y="8597"/>
                  </a:cubicBezTo>
                  <a:cubicBezTo>
                    <a:pt x="1504" y="9018"/>
                    <a:pt x="1868" y="9353"/>
                    <a:pt x="2226" y="9581"/>
                  </a:cubicBezTo>
                  <a:cubicBezTo>
                    <a:pt x="2575" y="9829"/>
                    <a:pt x="2916" y="9965"/>
                    <a:pt x="3186" y="10079"/>
                  </a:cubicBezTo>
                  <a:cubicBezTo>
                    <a:pt x="3461" y="10187"/>
                    <a:pt x="3691" y="10221"/>
                    <a:pt x="3841" y="10254"/>
                  </a:cubicBezTo>
                  <a:cubicBezTo>
                    <a:pt x="3920" y="10269"/>
                    <a:pt x="3980" y="10276"/>
                    <a:pt x="4020" y="10276"/>
                  </a:cubicBezTo>
                  <a:cubicBezTo>
                    <a:pt x="4058" y="10276"/>
                    <a:pt x="4079" y="10270"/>
                    <a:pt x="4083" y="10258"/>
                  </a:cubicBezTo>
                  <a:cubicBezTo>
                    <a:pt x="4090" y="10231"/>
                    <a:pt x="4023" y="10179"/>
                    <a:pt x="3892" y="10103"/>
                  </a:cubicBezTo>
                  <a:cubicBezTo>
                    <a:pt x="3763" y="10021"/>
                    <a:pt x="3557" y="9943"/>
                    <a:pt x="3318" y="9799"/>
                  </a:cubicBezTo>
                  <a:cubicBezTo>
                    <a:pt x="3081" y="9649"/>
                    <a:pt x="2784" y="9485"/>
                    <a:pt x="2492" y="9227"/>
                  </a:cubicBezTo>
                  <a:cubicBezTo>
                    <a:pt x="2188" y="8986"/>
                    <a:pt x="1890" y="8657"/>
                    <a:pt x="1613" y="8266"/>
                  </a:cubicBezTo>
                  <a:cubicBezTo>
                    <a:pt x="1356" y="7860"/>
                    <a:pt x="1099" y="7394"/>
                    <a:pt x="956" y="6842"/>
                  </a:cubicBezTo>
                  <a:cubicBezTo>
                    <a:pt x="793" y="6258"/>
                    <a:pt x="716" y="5654"/>
                    <a:pt x="730" y="5048"/>
                  </a:cubicBezTo>
                  <a:cubicBezTo>
                    <a:pt x="754" y="4416"/>
                    <a:pt x="831" y="3728"/>
                    <a:pt x="1142" y="3168"/>
                  </a:cubicBezTo>
                  <a:cubicBezTo>
                    <a:pt x="1456" y="2578"/>
                    <a:pt x="1943" y="2051"/>
                    <a:pt x="2540" y="1647"/>
                  </a:cubicBezTo>
                  <a:cubicBezTo>
                    <a:pt x="3127" y="1251"/>
                    <a:pt x="3790" y="981"/>
                    <a:pt x="4486" y="855"/>
                  </a:cubicBezTo>
                  <a:cubicBezTo>
                    <a:pt x="4854" y="786"/>
                    <a:pt x="5223" y="756"/>
                    <a:pt x="5586" y="756"/>
                  </a:cubicBezTo>
                  <a:cubicBezTo>
                    <a:pt x="5890" y="756"/>
                    <a:pt x="6189" y="777"/>
                    <a:pt x="6481" y="815"/>
                  </a:cubicBezTo>
                  <a:cubicBezTo>
                    <a:pt x="7764" y="986"/>
                    <a:pt x="8867" y="1460"/>
                    <a:pt x="9742" y="1939"/>
                  </a:cubicBezTo>
                  <a:cubicBezTo>
                    <a:pt x="10621" y="2420"/>
                    <a:pt x="11288" y="2904"/>
                    <a:pt x="11758" y="3226"/>
                  </a:cubicBezTo>
                  <a:cubicBezTo>
                    <a:pt x="12179" y="3522"/>
                    <a:pt x="12439" y="3693"/>
                    <a:pt x="12513" y="3693"/>
                  </a:cubicBezTo>
                  <a:cubicBezTo>
                    <a:pt x="12521" y="3693"/>
                    <a:pt x="12527" y="3691"/>
                    <a:pt x="12531" y="3687"/>
                  </a:cubicBezTo>
                  <a:cubicBezTo>
                    <a:pt x="12565" y="3648"/>
                    <a:pt x="12367" y="3394"/>
                    <a:pt x="11954" y="2989"/>
                  </a:cubicBezTo>
                  <a:cubicBezTo>
                    <a:pt x="11364" y="2417"/>
                    <a:pt x="10718" y="1904"/>
                    <a:pt x="10028" y="1459"/>
                  </a:cubicBezTo>
                  <a:cubicBezTo>
                    <a:pt x="9150" y="894"/>
                    <a:pt x="7993" y="322"/>
                    <a:pt x="6586" y="93"/>
                  </a:cubicBezTo>
                  <a:cubicBezTo>
                    <a:pt x="6218" y="35"/>
                    <a:pt x="5833" y="0"/>
                    <a:pt x="54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2954000" y="1209950"/>
              <a:ext cx="314150" cy="256925"/>
            </a:xfrm>
            <a:custGeom>
              <a:rect b="b" l="l" r="r" t="t"/>
              <a:pathLst>
                <a:path extrusionOk="0" h="10277" w="12566">
                  <a:moveTo>
                    <a:pt x="5441" y="1"/>
                  </a:moveTo>
                  <a:cubicBezTo>
                    <a:pt x="5084" y="1"/>
                    <a:pt x="4719" y="28"/>
                    <a:pt x="4351" y="91"/>
                  </a:cubicBezTo>
                  <a:cubicBezTo>
                    <a:pt x="3544" y="226"/>
                    <a:pt x="2775" y="534"/>
                    <a:pt x="2096" y="992"/>
                  </a:cubicBezTo>
                  <a:cubicBezTo>
                    <a:pt x="1400" y="1462"/>
                    <a:pt x="824" y="2091"/>
                    <a:pt x="454" y="2808"/>
                  </a:cubicBezTo>
                  <a:cubicBezTo>
                    <a:pt x="65" y="3559"/>
                    <a:pt x="9" y="4336"/>
                    <a:pt x="1" y="5044"/>
                  </a:cubicBezTo>
                  <a:cubicBezTo>
                    <a:pt x="5" y="5722"/>
                    <a:pt x="117" y="6395"/>
                    <a:pt x="330" y="7039"/>
                  </a:cubicBezTo>
                  <a:cubicBezTo>
                    <a:pt x="520" y="7648"/>
                    <a:pt x="840" y="8165"/>
                    <a:pt x="1161" y="8597"/>
                  </a:cubicBezTo>
                  <a:cubicBezTo>
                    <a:pt x="1505" y="9017"/>
                    <a:pt x="1869" y="9353"/>
                    <a:pt x="2227" y="9582"/>
                  </a:cubicBezTo>
                  <a:cubicBezTo>
                    <a:pt x="2575" y="9830"/>
                    <a:pt x="2916" y="9966"/>
                    <a:pt x="3188" y="10079"/>
                  </a:cubicBezTo>
                  <a:cubicBezTo>
                    <a:pt x="3462" y="10188"/>
                    <a:pt x="3692" y="10220"/>
                    <a:pt x="3841" y="10255"/>
                  </a:cubicBezTo>
                  <a:cubicBezTo>
                    <a:pt x="3920" y="10269"/>
                    <a:pt x="3979" y="10277"/>
                    <a:pt x="4020" y="10277"/>
                  </a:cubicBezTo>
                  <a:cubicBezTo>
                    <a:pt x="4058" y="10277"/>
                    <a:pt x="4079" y="10270"/>
                    <a:pt x="4083" y="10257"/>
                  </a:cubicBezTo>
                  <a:cubicBezTo>
                    <a:pt x="4091" y="10232"/>
                    <a:pt x="4024" y="10178"/>
                    <a:pt x="3892" y="10104"/>
                  </a:cubicBezTo>
                  <a:cubicBezTo>
                    <a:pt x="3763" y="10023"/>
                    <a:pt x="3558" y="9945"/>
                    <a:pt x="3318" y="9800"/>
                  </a:cubicBezTo>
                  <a:cubicBezTo>
                    <a:pt x="3081" y="9651"/>
                    <a:pt x="2785" y="9487"/>
                    <a:pt x="2493" y="9227"/>
                  </a:cubicBezTo>
                  <a:cubicBezTo>
                    <a:pt x="2188" y="8987"/>
                    <a:pt x="1891" y="8659"/>
                    <a:pt x="1613" y="8266"/>
                  </a:cubicBezTo>
                  <a:cubicBezTo>
                    <a:pt x="1356" y="7862"/>
                    <a:pt x="1099" y="7394"/>
                    <a:pt x="956" y="6842"/>
                  </a:cubicBezTo>
                  <a:cubicBezTo>
                    <a:pt x="793" y="6260"/>
                    <a:pt x="717" y="5656"/>
                    <a:pt x="731" y="5050"/>
                  </a:cubicBezTo>
                  <a:cubicBezTo>
                    <a:pt x="754" y="4418"/>
                    <a:pt x="832" y="3728"/>
                    <a:pt x="1142" y="3169"/>
                  </a:cubicBezTo>
                  <a:cubicBezTo>
                    <a:pt x="1456" y="2580"/>
                    <a:pt x="1943" y="2052"/>
                    <a:pt x="2540" y="1648"/>
                  </a:cubicBezTo>
                  <a:cubicBezTo>
                    <a:pt x="3127" y="1253"/>
                    <a:pt x="3790" y="983"/>
                    <a:pt x="4486" y="856"/>
                  </a:cubicBezTo>
                  <a:cubicBezTo>
                    <a:pt x="4856" y="788"/>
                    <a:pt x="5226" y="758"/>
                    <a:pt x="5589" y="758"/>
                  </a:cubicBezTo>
                  <a:cubicBezTo>
                    <a:pt x="5892" y="758"/>
                    <a:pt x="6191" y="779"/>
                    <a:pt x="6481" y="816"/>
                  </a:cubicBezTo>
                  <a:cubicBezTo>
                    <a:pt x="7764" y="986"/>
                    <a:pt x="8867" y="1461"/>
                    <a:pt x="9742" y="1941"/>
                  </a:cubicBezTo>
                  <a:cubicBezTo>
                    <a:pt x="10620" y="2422"/>
                    <a:pt x="11288" y="2905"/>
                    <a:pt x="11758" y="3227"/>
                  </a:cubicBezTo>
                  <a:cubicBezTo>
                    <a:pt x="12179" y="3522"/>
                    <a:pt x="12438" y="3694"/>
                    <a:pt x="12513" y="3694"/>
                  </a:cubicBezTo>
                  <a:cubicBezTo>
                    <a:pt x="12521" y="3694"/>
                    <a:pt x="12527" y="3692"/>
                    <a:pt x="12531" y="3688"/>
                  </a:cubicBezTo>
                  <a:cubicBezTo>
                    <a:pt x="12566" y="3648"/>
                    <a:pt x="12367" y="3395"/>
                    <a:pt x="11954" y="2990"/>
                  </a:cubicBezTo>
                  <a:cubicBezTo>
                    <a:pt x="11364" y="2417"/>
                    <a:pt x="10719" y="1905"/>
                    <a:pt x="10028" y="1458"/>
                  </a:cubicBezTo>
                  <a:cubicBezTo>
                    <a:pt x="9151" y="895"/>
                    <a:pt x="7993" y="323"/>
                    <a:pt x="6587" y="93"/>
                  </a:cubicBezTo>
                  <a:cubicBezTo>
                    <a:pt x="6219" y="35"/>
                    <a:pt x="5835" y="1"/>
                    <a:pt x="5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2903600" y="1606300"/>
              <a:ext cx="314175" cy="256925"/>
            </a:xfrm>
            <a:custGeom>
              <a:rect b="b" l="l" r="r" t="t"/>
              <a:pathLst>
                <a:path extrusionOk="0" h="10277" w="12567">
                  <a:moveTo>
                    <a:pt x="5441" y="1"/>
                  </a:moveTo>
                  <a:cubicBezTo>
                    <a:pt x="5084" y="1"/>
                    <a:pt x="4719" y="28"/>
                    <a:pt x="4351" y="91"/>
                  </a:cubicBezTo>
                  <a:cubicBezTo>
                    <a:pt x="3544" y="227"/>
                    <a:pt x="2775" y="534"/>
                    <a:pt x="2096" y="992"/>
                  </a:cubicBezTo>
                  <a:cubicBezTo>
                    <a:pt x="1401" y="1461"/>
                    <a:pt x="824" y="2090"/>
                    <a:pt x="455" y="2808"/>
                  </a:cubicBezTo>
                  <a:cubicBezTo>
                    <a:pt x="65" y="3559"/>
                    <a:pt x="9" y="4337"/>
                    <a:pt x="0" y="5045"/>
                  </a:cubicBezTo>
                  <a:cubicBezTo>
                    <a:pt x="5" y="5722"/>
                    <a:pt x="116" y="6395"/>
                    <a:pt x="330" y="7038"/>
                  </a:cubicBezTo>
                  <a:cubicBezTo>
                    <a:pt x="520" y="7648"/>
                    <a:pt x="839" y="8164"/>
                    <a:pt x="1161" y="8598"/>
                  </a:cubicBezTo>
                  <a:cubicBezTo>
                    <a:pt x="1504" y="9018"/>
                    <a:pt x="1868" y="9352"/>
                    <a:pt x="2227" y="9581"/>
                  </a:cubicBezTo>
                  <a:cubicBezTo>
                    <a:pt x="2576" y="9830"/>
                    <a:pt x="2915" y="9965"/>
                    <a:pt x="3187" y="10080"/>
                  </a:cubicBezTo>
                  <a:cubicBezTo>
                    <a:pt x="3462" y="10187"/>
                    <a:pt x="3692" y="10221"/>
                    <a:pt x="3842" y="10254"/>
                  </a:cubicBezTo>
                  <a:cubicBezTo>
                    <a:pt x="3921" y="10269"/>
                    <a:pt x="3982" y="10277"/>
                    <a:pt x="4022" y="10277"/>
                  </a:cubicBezTo>
                  <a:cubicBezTo>
                    <a:pt x="4059" y="10277"/>
                    <a:pt x="4079" y="10270"/>
                    <a:pt x="4082" y="10258"/>
                  </a:cubicBezTo>
                  <a:cubicBezTo>
                    <a:pt x="4090" y="10231"/>
                    <a:pt x="4024" y="10179"/>
                    <a:pt x="3892" y="10103"/>
                  </a:cubicBezTo>
                  <a:cubicBezTo>
                    <a:pt x="3764" y="10022"/>
                    <a:pt x="3558" y="9944"/>
                    <a:pt x="3319" y="9800"/>
                  </a:cubicBezTo>
                  <a:cubicBezTo>
                    <a:pt x="3081" y="9650"/>
                    <a:pt x="2785" y="9486"/>
                    <a:pt x="2492" y="9227"/>
                  </a:cubicBezTo>
                  <a:cubicBezTo>
                    <a:pt x="2189" y="8986"/>
                    <a:pt x="1891" y="8658"/>
                    <a:pt x="1613" y="8266"/>
                  </a:cubicBezTo>
                  <a:cubicBezTo>
                    <a:pt x="1357" y="7860"/>
                    <a:pt x="1100" y="7394"/>
                    <a:pt x="957" y="6842"/>
                  </a:cubicBezTo>
                  <a:cubicBezTo>
                    <a:pt x="794" y="6258"/>
                    <a:pt x="717" y="5655"/>
                    <a:pt x="731" y="5049"/>
                  </a:cubicBezTo>
                  <a:cubicBezTo>
                    <a:pt x="754" y="4417"/>
                    <a:pt x="832" y="3728"/>
                    <a:pt x="1143" y="3167"/>
                  </a:cubicBezTo>
                  <a:cubicBezTo>
                    <a:pt x="1456" y="2579"/>
                    <a:pt x="1943" y="2052"/>
                    <a:pt x="2541" y="1647"/>
                  </a:cubicBezTo>
                  <a:cubicBezTo>
                    <a:pt x="3128" y="1252"/>
                    <a:pt x="3790" y="982"/>
                    <a:pt x="4487" y="856"/>
                  </a:cubicBezTo>
                  <a:cubicBezTo>
                    <a:pt x="4856" y="787"/>
                    <a:pt x="5226" y="757"/>
                    <a:pt x="5590" y="757"/>
                  </a:cubicBezTo>
                  <a:cubicBezTo>
                    <a:pt x="5893" y="757"/>
                    <a:pt x="6191" y="778"/>
                    <a:pt x="6481" y="815"/>
                  </a:cubicBezTo>
                  <a:cubicBezTo>
                    <a:pt x="7765" y="986"/>
                    <a:pt x="8866" y="1460"/>
                    <a:pt x="9742" y="1940"/>
                  </a:cubicBezTo>
                  <a:cubicBezTo>
                    <a:pt x="10620" y="2421"/>
                    <a:pt x="11288" y="2905"/>
                    <a:pt x="11757" y="3227"/>
                  </a:cubicBezTo>
                  <a:cubicBezTo>
                    <a:pt x="12179" y="3522"/>
                    <a:pt x="12438" y="3693"/>
                    <a:pt x="12512" y="3693"/>
                  </a:cubicBezTo>
                  <a:cubicBezTo>
                    <a:pt x="12520" y="3693"/>
                    <a:pt x="12526" y="3691"/>
                    <a:pt x="12530" y="3687"/>
                  </a:cubicBezTo>
                  <a:cubicBezTo>
                    <a:pt x="12566" y="3647"/>
                    <a:pt x="12367" y="3394"/>
                    <a:pt x="11955" y="2990"/>
                  </a:cubicBezTo>
                  <a:cubicBezTo>
                    <a:pt x="11364" y="2417"/>
                    <a:pt x="10719" y="1904"/>
                    <a:pt x="10028" y="1458"/>
                  </a:cubicBezTo>
                  <a:cubicBezTo>
                    <a:pt x="9150" y="895"/>
                    <a:pt x="7992" y="323"/>
                    <a:pt x="6587" y="93"/>
                  </a:cubicBezTo>
                  <a:cubicBezTo>
                    <a:pt x="6219" y="34"/>
                    <a:pt x="5835" y="1"/>
                    <a:pt x="5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2853200" y="2002675"/>
              <a:ext cx="314150" cy="256900"/>
            </a:xfrm>
            <a:custGeom>
              <a:rect b="b" l="l" r="r" t="t"/>
              <a:pathLst>
                <a:path extrusionOk="0" h="10276" w="12566">
                  <a:moveTo>
                    <a:pt x="5441" y="0"/>
                  </a:moveTo>
                  <a:cubicBezTo>
                    <a:pt x="5084" y="0"/>
                    <a:pt x="4720" y="28"/>
                    <a:pt x="4351" y="90"/>
                  </a:cubicBezTo>
                  <a:cubicBezTo>
                    <a:pt x="3543" y="226"/>
                    <a:pt x="2775" y="533"/>
                    <a:pt x="2096" y="991"/>
                  </a:cubicBezTo>
                  <a:cubicBezTo>
                    <a:pt x="1401" y="1461"/>
                    <a:pt x="823" y="2089"/>
                    <a:pt x="455" y="2808"/>
                  </a:cubicBezTo>
                  <a:cubicBezTo>
                    <a:pt x="66" y="3559"/>
                    <a:pt x="9" y="4335"/>
                    <a:pt x="1" y="5044"/>
                  </a:cubicBezTo>
                  <a:cubicBezTo>
                    <a:pt x="5" y="5722"/>
                    <a:pt x="116" y="6395"/>
                    <a:pt x="329" y="7038"/>
                  </a:cubicBezTo>
                  <a:cubicBezTo>
                    <a:pt x="519" y="7648"/>
                    <a:pt x="839" y="8164"/>
                    <a:pt x="1161" y="8596"/>
                  </a:cubicBezTo>
                  <a:cubicBezTo>
                    <a:pt x="1503" y="9017"/>
                    <a:pt x="1867" y="9352"/>
                    <a:pt x="2226" y="9581"/>
                  </a:cubicBezTo>
                  <a:cubicBezTo>
                    <a:pt x="2575" y="9828"/>
                    <a:pt x="2916" y="9964"/>
                    <a:pt x="3187" y="10078"/>
                  </a:cubicBezTo>
                  <a:cubicBezTo>
                    <a:pt x="3462" y="10186"/>
                    <a:pt x="3692" y="10220"/>
                    <a:pt x="3841" y="10254"/>
                  </a:cubicBezTo>
                  <a:cubicBezTo>
                    <a:pt x="3920" y="10268"/>
                    <a:pt x="3981" y="10276"/>
                    <a:pt x="4021" y="10276"/>
                  </a:cubicBezTo>
                  <a:cubicBezTo>
                    <a:pt x="4058" y="10276"/>
                    <a:pt x="4079" y="10269"/>
                    <a:pt x="4083" y="10257"/>
                  </a:cubicBezTo>
                  <a:cubicBezTo>
                    <a:pt x="4091" y="10231"/>
                    <a:pt x="4023" y="10178"/>
                    <a:pt x="3892" y="10103"/>
                  </a:cubicBezTo>
                  <a:cubicBezTo>
                    <a:pt x="3764" y="10021"/>
                    <a:pt x="3558" y="9942"/>
                    <a:pt x="3319" y="9799"/>
                  </a:cubicBezTo>
                  <a:cubicBezTo>
                    <a:pt x="3082" y="9649"/>
                    <a:pt x="2786" y="9484"/>
                    <a:pt x="2493" y="9226"/>
                  </a:cubicBezTo>
                  <a:cubicBezTo>
                    <a:pt x="2189" y="8986"/>
                    <a:pt x="1892" y="8657"/>
                    <a:pt x="1614" y="8265"/>
                  </a:cubicBezTo>
                  <a:cubicBezTo>
                    <a:pt x="1356" y="7859"/>
                    <a:pt x="1100" y="7393"/>
                    <a:pt x="957" y="6841"/>
                  </a:cubicBezTo>
                  <a:cubicBezTo>
                    <a:pt x="794" y="6258"/>
                    <a:pt x="718" y="5653"/>
                    <a:pt x="730" y="5048"/>
                  </a:cubicBezTo>
                  <a:cubicBezTo>
                    <a:pt x="754" y="4415"/>
                    <a:pt x="833" y="3727"/>
                    <a:pt x="1142" y="3167"/>
                  </a:cubicBezTo>
                  <a:cubicBezTo>
                    <a:pt x="1456" y="2578"/>
                    <a:pt x="1943" y="2050"/>
                    <a:pt x="2541" y="1647"/>
                  </a:cubicBezTo>
                  <a:cubicBezTo>
                    <a:pt x="3128" y="1251"/>
                    <a:pt x="3790" y="982"/>
                    <a:pt x="4486" y="855"/>
                  </a:cubicBezTo>
                  <a:cubicBezTo>
                    <a:pt x="4855" y="787"/>
                    <a:pt x="5223" y="757"/>
                    <a:pt x="5586" y="757"/>
                  </a:cubicBezTo>
                  <a:cubicBezTo>
                    <a:pt x="5890" y="757"/>
                    <a:pt x="6190" y="778"/>
                    <a:pt x="6482" y="815"/>
                  </a:cubicBezTo>
                  <a:cubicBezTo>
                    <a:pt x="7764" y="986"/>
                    <a:pt x="8867" y="1461"/>
                    <a:pt x="9742" y="1939"/>
                  </a:cubicBezTo>
                  <a:cubicBezTo>
                    <a:pt x="10621" y="2421"/>
                    <a:pt x="11288" y="2904"/>
                    <a:pt x="11758" y="3226"/>
                  </a:cubicBezTo>
                  <a:cubicBezTo>
                    <a:pt x="12179" y="3522"/>
                    <a:pt x="12439" y="3694"/>
                    <a:pt x="12513" y="3694"/>
                  </a:cubicBezTo>
                  <a:cubicBezTo>
                    <a:pt x="12521" y="3694"/>
                    <a:pt x="12527" y="3692"/>
                    <a:pt x="12531" y="3688"/>
                  </a:cubicBezTo>
                  <a:cubicBezTo>
                    <a:pt x="12566" y="3648"/>
                    <a:pt x="12368" y="3395"/>
                    <a:pt x="11954" y="2989"/>
                  </a:cubicBezTo>
                  <a:cubicBezTo>
                    <a:pt x="11365" y="2416"/>
                    <a:pt x="10720" y="1903"/>
                    <a:pt x="10028" y="1458"/>
                  </a:cubicBezTo>
                  <a:cubicBezTo>
                    <a:pt x="9151" y="893"/>
                    <a:pt x="7993" y="323"/>
                    <a:pt x="6588" y="92"/>
                  </a:cubicBezTo>
                  <a:cubicBezTo>
                    <a:pt x="6220" y="34"/>
                    <a:pt x="5835" y="0"/>
                    <a:pt x="5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2802775" y="2399025"/>
              <a:ext cx="314200" cy="256925"/>
            </a:xfrm>
            <a:custGeom>
              <a:rect b="b" l="l" r="r" t="t"/>
              <a:pathLst>
                <a:path extrusionOk="0" h="10277" w="12568">
                  <a:moveTo>
                    <a:pt x="5439" y="0"/>
                  </a:moveTo>
                  <a:cubicBezTo>
                    <a:pt x="5083" y="0"/>
                    <a:pt x="4719" y="28"/>
                    <a:pt x="4352" y="91"/>
                  </a:cubicBezTo>
                  <a:cubicBezTo>
                    <a:pt x="3544" y="225"/>
                    <a:pt x="2775" y="534"/>
                    <a:pt x="2097" y="991"/>
                  </a:cubicBezTo>
                  <a:cubicBezTo>
                    <a:pt x="1401" y="1461"/>
                    <a:pt x="824" y="2090"/>
                    <a:pt x="455" y="2807"/>
                  </a:cubicBezTo>
                  <a:cubicBezTo>
                    <a:pt x="66" y="3559"/>
                    <a:pt x="9" y="4336"/>
                    <a:pt x="1" y="5043"/>
                  </a:cubicBezTo>
                  <a:cubicBezTo>
                    <a:pt x="6" y="5721"/>
                    <a:pt x="117" y="6394"/>
                    <a:pt x="330" y="7038"/>
                  </a:cubicBezTo>
                  <a:cubicBezTo>
                    <a:pt x="520" y="7648"/>
                    <a:pt x="840" y="8164"/>
                    <a:pt x="1162" y="8597"/>
                  </a:cubicBezTo>
                  <a:cubicBezTo>
                    <a:pt x="1505" y="9018"/>
                    <a:pt x="1869" y="9352"/>
                    <a:pt x="2228" y="9581"/>
                  </a:cubicBezTo>
                  <a:cubicBezTo>
                    <a:pt x="2577" y="9829"/>
                    <a:pt x="2916" y="9965"/>
                    <a:pt x="3188" y="10079"/>
                  </a:cubicBezTo>
                  <a:cubicBezTo>
                    <a:pt x="3462" y="10187"/>
                    <a:pt x="3692" y="10221"/>
                    <a:pt x="3842" y="10254"/>
                  </a:cubicBezTo>
                  <a:cubicBezTo>
                    <a:pt x="3921" y="10269"/>
                    <a:pt x="3981" y="10276"/>
                    <a:pt x="4022" y="10276"/>
                  </a:cubicBezTo>
                  <a:cubicBezTo>
                    <a:pt x="4059" y="10276"/>
                    <a:pt x="4080" y="10270"/>
                    <a:pt x="4083" y="10258"/>
                  </a:cubicBezTo>
                  <a:cubicBezTo>
                    <a:pt x="4091" y="10231"/>
                    <a:pt x="4025" y="10178"/>
                    <a:pt x="3892" y="10103"/>
                  </a:cubicBezTo>
                  <a:cubicBezTo>
                    <a:pt x="3763" y="10021"/>
                    <a:pt x="3558" y="9943"/>
                    <a:pt x="3318" y="9799"/>
                  </a:cubicBezTo>
                  <a:cubicBezTo>
                    <a:pt x="3082" y="9649"/>
                    <a:pt x="2786" y="9485"/>
                    <a:pt x="2493" y="9227"/>
                  </a:cubicBezTo>
                  <a:cubicBezTo>
                    <a:pt x="2188" y="8986"/>
                    <a:pt x="1891" y="8657"/>
                    <a:pt x="1613" y="8265"/>
                  </a:cubicBezTo>
                  <a:cubicBezTo>
                    <a:pt x="1356" y="7860"/>
                    <a:pt x="1099" y="7394"/>
                    <a:pt x="957" y="6842"/>
                  </a:cubicBezTo>
                  <a:cubicBezTo>
                    <a:pt x="794" y="6258"/>
                    <a:pt x="718" y="5654"/>
                    <a:pt x="731" y="5048"/>
                  </a:cubicBezTo>
                  <a:cubicBezTo>
                    <a:pt x="754" y="4416"/>
                    <a:pt x="833" y="3728"/>
                    <a:pt x="1142" y="3167"/>
                  </a:cubicBezTo>
                  <a:cubicBezTo>
                    <a:pt x="1456" y="2578"/>
                    <a:pt x="1943" y="2050"/>
                    <a:pt x="2542" y="1647"/>
                  </a:cubicBezTo>
                  <a:cubicBezTo>
                    <a:pt x="3129" y="1251"/>
                    <a:pt x="3790" y="981"/>
                    <a:pt x="4488" y="854"/>
                  </a:cubicBezTo>
                  <a:cubicBezTo>
                    <a:pt x="4856" y="786"/>
                    <a:pt x="5224" y="756"/>
                    <a:pt x="5587" y="756"/>
                  </a:cubicBezTo>
                  <a:cubicBezTo>
                    <a:pt x="5891" y="756"/>
                    <a:pt x="6190" y="777"/>
                    <a:pt x="6482" y="815"/>
                  </a:cubicBezTo>
                  <a:cubicBezTo>
                    <a:pt x="7765" y="986"/>
                    <a:pt x="8867" y="1460"/>
                    <a:pt x="9743" y="1939"/>
                  </a:cubicBezTo>
                  <a:cubicBezTo>
                    <a:pt x="10621" y="2420"/>
                    <a:pt x="11288" y="2904"/>
                    <a:pt x="11758" y="3226"/>
                  </a:cubicBezTo>
                  <a:cubicBezTo>
                    <a:pt x="12181" y="3521"/>
                    <a:pt x="12440" y="3693"/>
                    <a:pt x="12514" y="3693"/>
                  </a:cubicBezTo>
                  <a:cubicBezTo>
                    <a:pt x="12522" y="3693"/>
                    <a:pt x="12527" y="3691"/>
                    <a:pt x="12531" y="3687"/>
                  </a:cubicBezTo>
                  <a:cubicBezTo>
                    <a:pt x="12567" y="3647"/>
                    <a:pt x="12368" y="3394"/>
                    <a:pt x="11954" y="2988"/>
                  </a:cubicBezTo>
                  <a:cubicBezTo>
                    <a:pt x="11365" y="2415"/>
                    <a:pt x="10720" y="1903"/>
                    <a:pt x="10028" y="1458"/>
                  </a:cubicBezTo>
                  <a:cubicBezTo>
                    <a:pt x="9151" y="894"/>
                    <a:pt x="7993" y="322"/>
                    <a:pt x="6588" y="93"/>
                  </a:cubicBezTo>
                  <a:cubicBezTo>
                    <a:pt x="6219" y="34"/>
                    <a:pt x="5834" y="0"/>
                    <a:pt x="5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2752400" y="2795350"/>
              <a:ext cx="314150" cy="256925"/>
            </a:xfrm>
            <a:custGeom>
              <a:rect b="b" l="l" r="r" t="t"/>
              <a:pathLst>
                <a:path extrusionOk="0" h="10277" w="12566">
                  <a:moveTo>
                    <a:pt x="5440" y="1"/>
                  </a:moveTo>
                  <a:cubicBezTo>
                    <a:pt x="5083" y="1"/>
                    <a:pt x="4718" y="29"/>
                    <a:pt x="4350" y="91"/>
                  </a:cubicBezTo>
                  <a:cubicBezTo>
                    <a:pt x="3543" y="227"/>
                    <a:pt x="2774" y="534"/>
                    <a:pt x="2096" y="992"/>
                  </a:cubicBezTo>
                  <a:cubicBezTo>
                    <a:pt x="1400" y="1461"/>
                    <a:pt x="823" y="2090"/>
                    <a:pt x="454" y="2809"/>
                  </a:cubicBezTo>
                  <a:cubicBezTo>
                    <a:pt x="64" y="3559"/>
                    <a:pt x="8" y="4337"/>
                    <a:pt x="0" y="5045"/>
                  </a:cubicBezTo>
                  <a:cubicBezTo>
                    <a:pt x="5" y="5723"/>
                    <a:pt x="115" y="6396"/>
                    <a:pt x="329" y="7038"/>
                  </a:cubicBezTo>
                  <a:cubicBezTo>
                    <a:pt x="519" y="7649"/>
                    <a:pt x="838" y="8165"/>
                    <a:pt x="1160" y="8597"/>
                  </a:cubicBezTo>
                  <a:cubicBezTo>
                    <a:pt x="1503" y="9018"/>
                    <a:pt x="1867" y="9353"/>
                    <a:pt x="2226" y="9582"/>
                  </a:cubicBezTo>
                  <a:cubicBezTo>
                    <a:pt x="2575" y="9830"/>
                    <a:pt x="2916" y="9965"/>
                    <a:pt x="3186" y="10079"/>
                  </a:cubicBezTo>
                  <a:cubicBezTo>
                    <a:pt x="3462" y="10187"/>
                    <a:pt x="3691" y="10221"/>
                    <a:pt x="3841" y="10255"/>
                  </a:cubicBezTo>
                  <a:cubicBezTo>
                    <a:pt x="3920" y="10269"/>
                    <a:pt x="3980" y="10276"/>
                    <a:pt x="4020" y="10276"/>
                  </a:cubicBezTo>
                  <a:cubicBezTo>
                    <a:pt x="4058" y="10276"/>
                    <a:pt x="4079" y="10270"/>
                    <a:pt x="4083" y="10258"/>
                  </a:cubicBezTo>
                  <a:cubicBezTo>
                    <a:pt x="4089" y="10231"/>
                    <a:pt x="4023" y="10179"/>
                    <a:pt x="3891" y="10103"/>
                  </a:cubicBezTo>
                  <a:cubicBezTo>
                    <a:pt x="3763" y="10022"/>
                    <a:pt x="3556" y="9944"/>
                    <a:pt x="3318" y="9800"/>
                  </a:cubicBezTo>
                  <a:cubicBezTo>
                    <a:pt x="3081" y="9650"/>
                    <a:pt x="2784" y="9486"/>
                    <a:pt x="2491" y="9227"/>
                  </a:cubicBezTo>
                  <a:cubicBezTo>
                    <a:pt x="2188" y="8986"/>
                    <a:pt x="1890" y="8659"/>
                    <a:pt x="1611" y="8266"/>
                  </a:cubicBezTo>
                  <a:cubicBezTo>
                    <a:pt x="1354" y="7860"/>
                    <a:pt x="1099" y="7394"/>
                    <a:pt x="956" y="6842"/>
                  </a:cubicBezTo>
                  <a:cubicBezTo>
                    <a:pt x="793" y="6258"/>
                    <a:pt x="716" y="5655"/>
                    <a:pt x="730" y="5050"/>
                  </a:cubicBezTo>
                  <a:cubicBezTo>
                    <a:pt x="754" y="4417"/>
                    <a:pt x="831" y="3728"/>
                    <a:pt x="1142" y="3169"/>
                  </a:cubicBezTo>
                  <a:cubicBezTo>
                    <a:pt x="1456" y="2580"/>
                    <a:pt x="1943" y="2052"/>
                    <a:pt x="2540" y="1647"/>
                  </a:cubicBezTo>
                  <a:cubicBezTo>
                    <a:pt x="3127" y="1252"/>
                    <a:pt x="3790" y="983"/>
                    <a:pt x="4486" y="856"/>
                  </a:cubicBezTo>
                  <a:cubicBezTo>
                    <a:pt x="4855" y="787"/>
                    <a:pt x="5225" y="757"/>
                    <a:pt x="5589" y="757"/>
                  </a:cubicBezTo>
                  <a:cubicBezTo>
                    <a:pt x="5892" y="757"/>
                    <a:pt x="6190" y="778"/>
                    <a:pt x="6480" y="815"/>
                  </a:cubicBezTo>
                  <a:cubicBezTo>
                    <a:pt x="7764" y="986"/>
                    <a:pt x="8866" y="1460"/>
                    <a:pt x="9741" y="1940"/>
                  </a:cubicBezTo>
                  <a:cubicBezTo>
                    <a:pt x="10620" y="2421"/>
                    <a:pt x="11288" y="2904"/>
                    <a:pt x="11758" y="3227"/>
                  </a:cubicBezTo>
                  <a:cubicBezTo>
                    <a:pt x="12179" y="3522"/>
                    <a:pt x="12438" y="3693"/>
                    <a:pt x="12512" y="3693"/>
                  </a:cubicBezTo>
                  <a:cubicBezTo>
                    <a:pt x="12520" y="3693"/>
                    <a:pt x="12526" y="3691"/>
                    <a:pt x="12529" y="3687"/>
                  </a:cubicBezTo>
                  <a:cubicBezTo>
                    <a:pt x="12565" y="3648"/>
                    <a:pt x="12367" y="3394"/>
                    <a:pt x="11954" y="2989"/>
                  </a:cubicBezTo>
                  <a:cubicBezTo>
                    <a:pt x="11363" y="2417"/>
                    <a:pt x="10718" y="1903"/>
                    <a:pt x="10027" y="1458"/>
                  </a:cubicBezTo>
                  <a:cubicBezTo>
                    <a:pt x="9149" y="894"/>
                    <a:pt x="7993" y="323"/>
                    <a:pt x="6586" y="93"/>
                  </a:cubicBezTo>
                  <a:cubicBezTo>
                    <a:pt x="6219" y="35"/>
                    <a:pt x="5835" y="1"/>
                    <a:pt x="5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2701975" y="3191700"/>
              <a:ext cx="314175" cy="256925"/>
            </a:xfrm>
            <a:custGeom>
              <a:rect b="b" l="l" r="r" t="t"/>
              <a:pathLst>
                <a:path extrusionOk="0" h="10277" w="12567">
                  <a:moveTo>
                    <a:pt x="5441" y="1"/>
                  </a:moveTo>
                  <a:cubicBezTo>
                    <a:pt x="5085" y="1"/>
                    <a:pt x="4720" y="29"/>
                    <a:pt x="4351" y="91"/>
                  </a:cubicBezTo>
                  <a:cubicBezTo>
                    <a:pt x="3544" y="226"/>
                    <a:pt x="2775" y="534"/>
                    <a:pt x="2096" y="992"/>
                  </a:cubicBezTo>
                  <a:cubicBezTo>
                    <a:pt x="1401" y="1462"/>
                    <a:pt x="824" y="2091"/>
                    <a:pt x="455" y="2808"/>
                  </a:cubicBezTo>
                  <a:cubicBezTo>
                    <a:pt x="65" y="3559"/>
                    <a:pt x="9" y="4336"/>
                    <a:pt x="1" y="5044"/>
                  </a:cubicBezTo>
                  <a:cubicBezTo>
                    <a:pt x="5" y="5722"/>
                    <a:pt x="117" y="6395"/>
                    <a:pt x="330" y="7039"/>
                  </a:cubicBezTo>
                  <a:cubicBezTo>
                    <a:pt x="520" y="7649"/>
                    <a:pt x="840" y="8165"/>
                    <a:pt x="1161" y="8598"/>
                  </a:cubicBezTo>
                  <a:cubicBezTo>
                    <a:pt x="1505" y="9018"/>
                    <a:pt x="1869" y="9353"/>
                    <a:pt x="2228" y="9582"/>
                  </a:cubicBezTo>
                  <a:cubicBezTo>
                    <a:pt x="2576" y="9830"/>
                    <a:pt x="2916" y="9966"/>
                    <a:pt x="3188" y="10080"/>
                  </a:cubicBezTo>
                  <a:cubicBezTo>
                    <a:pt x="3462" y="10188"/>
                    <a:pt x="3692" y="10221"/>
                    <a:pt x="3841" y="10255"/>
                  </a:cubicBezTo>
                  <a:cubicBezTo>
                    <a:pt x="3921" y="10270"/>
                    <a:pt x="3981" y="10277"/>
                    <a:pt x="4022" y="10277"/>
                  </a:cubicBezTo>
                  <a:cubicBezTo>
                    <a:pt x="4059" y="10277"/>
                    <a:pt x="4080" y="10271"/>
                    <a:pt x="4083" y="10259"/>
                  </a:cubicBezTo>
                  <a:cubicBezTo>
                    <a:pt x="4091" y="10232"/>
                    <a:pt x="4024" y="10180"/>
                    <a:pt x="3892" y="10103"/>
                  </a:cubicBezTo>
                  <a:cubicBezTo>
                    <a:pt x="3763" y="10021"/>
                    <a:pt x="3557" y="9944"/>
                    <a:pt x="3319" y="9799"/>
                  </a:cubicBezTo>
                  <a:cubicBezTo>
                    <a:pt x="3082" y="9649"/>
                    <a:pt x="2786" y="9486"/>
                    <a:pt x="2493" y="9226"/>
                  </a:cubicBezTo>
                  <a:cubicBezTo>
                    <a:pt x="2189" y="8986"/>
                    <a:pt x="1892" y="8658"/>
                    <a:pt x="1613" y="8265"/>
                  </a:cubicBezTo>
                  <a:cubicBezTo>
                    <a:pt x="1356" y="7859"/>
                    <a:pt x="1100" y="7393"/>
                    <a:pt x="957" y="6841"/>
                  </a:cubicBezTo>
                  <a:cubicBezTo>
                    <a:pt x="795" y="6258"/>
                    <a:pt x="718" y="5654"/>
                    <a:pt x="731" y="5049"/>
                  </a:cubicBezTo>
                  <a:cubicBezTo>
                    <a:pt x="755" y="4417"/>
                    <a:pt x="833" y="3727"/>
                    <a:pt x="1143" y="3168"/>
                  </a:cubicBezTo>
                  <a:cubicBezTo>
                    <a:pt x="1457" y="2579"/>
                    <a:pt x="1944" y="2051"/>
                    <a:pt x="2542" y="1647"/>
                  </a:cubicBezTo>
                  <a:cubicBezTo>
                    <a:pt x="3129" y="1251"/>
                    <a:pt x="3791" y="982"/>
                    <a:pt x="4487" y="855"/>
                  </a:cubicBezTo>
                  <a:cubicBezTo>
                    <a:pt x="4857" y="787"/>
                    <a:pt x="5227" y="757"/>
                    <a:pt x="5590" y="757"/>
                  </a:cubicBezTo>
                  <a:cubicBezTo>
                    <a:pt x="5893" y="757"/>
                    <a:pt x="6192" y="777"/>
                    <a:pt x="6482" y="814"/>
                  </a:cubicBezTo>
                  <a:cubicBezTo>
                    <a:pt x="7765" y="985"/>
                    <a:pt x="8867" y="1460"/>
                    <a:pt x="9742" y="1940"/>
                  </a:cubicBezTo>
                  <a:cubicBezTo>
                    <a:pt x="10621" y="2421"/>
                    <a:pt x="11288" y="2903"/>
                    <a:pt x="11759" y="3226"/>
                  </a:cubicBezTo>
                  <a:cubicBezTo>
                    <a:pt x="12181" y="3521"/>
                    <a:pt x="12439" y="3693"/>
                    <a:pt x="12513" y="3693"/>
                  </a:cubicBezTo>
                  <a:cubicBezTo>
                    <a:pt x="12521" y="3693"/>
                    <a:pt x="12527" y="3691"/>
                    <a:pt x="12531" y="3687"/>
                  </a:cubicBezTo>
                  <a:cubicBezTo>
                    <a:pt x="12567" y="3647"/>
                    <a:pt x="12368" y="3394"/>
                    <a:pt x="11955" y="2989"/>
                  </a:cubicBezTo>
                  <a:cubicBezTo>
                    <a:pt x="11365" y="2416"/>
                    <a:pt x="10720" y="1904"/>
                    <a:pt x="10028" y="1458"/>
                  </a:cubicBezTo>
                  <a:cubicBezTo>
                    <a:pt x="9151" y="895"/>
                    <a:pt x="7993" y="323"/>
                    <a:pt x="6588" y="93"/>
                  </a:cubicBezTo>
                  <a:cubicBezTo>
                    <a:pt x="6220" y="35"/>
                    <a:pt x="5836" y="1"/>
                    <a:pt x="5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2651550" y="3588050"/>
              <a:ext cx="314200" cy="256925"/>
            </a:xfrm>
            <a:custGeom>
              <a:rect b="b" l="l" r="r" t="t"/>
              <a:pathLst>
                <a:path extrusionOk="0" h="10277" w="12568">
                  <a:moveTo>
                    <a:pt x="5442" y="1"/>
                  </a:moveTo>
                  <a:cubicBezTo>
                    <a:pt x="5085" y="1"/>
                    <a:pt x="4720" y="28"/>
                    <a:pt x="4352" y="91"/>
                  </a:cubicBezTo>
                  <a:cubicBezTo>
                    <a:pt x="3545" y="227"/>
                    <a:pt x="2776" y="534"/>
                    <a:pt x="2098" y="992"/>
                  </a:cubicBezTo>
                  <a:cubicBezTo>
                    <a:pt x="1402" y="1462"/>
                    <a:pt x="825" y="2090"/>
                    <a:pt x="455" y="2808"/>
                  </a:cubicBezTo>
                  <a:cubicBezTo>
                    <a:pt x="66" y="3559"/>
                    <a:pt x="10" y="4337"/>
                    <a:pt x="1" y="5045"/>
                  </a:cubicBezTo>
                  <a:cubicBezTo>
                    <a:pt x="7" y="5722"/>
                    <a:pt x="117" y="6395"/>
                    <a:pt x="331" y="7039"/>
                  </a:cubicBezTo>
                  <a:cubicBezTo>
                    <a:pt x="521" y="7648"/>
                    <a:pt x="840" y="8164"/>
                    <a:pt x="1162" y="8598"/>
                  </a:cubicBezTo>
                  <a:cubicBezTo>
                    <a:pt x="1505" y="9018"/>
                    <a:pt x="1869" y="9354"/>
                    <a:pt x="2228" y="9583"/>
                  </a:cubicBezTo>
                  <a:cubicBezTo>
                    <a:pt x="2577" y="9830"/>
                    <a:pt x="2917" y="9965"/>
                    <a:pt x="3188" y="10080"/>
                  </a:cubicBezTo>
                  <a:cubicBezTo>
                    <a:pt x="3464" y="10187"/>
                    <a:pt x="3693" y="10221"/>
                    <a:pt x="3843" y="10256"/>
                  </a:cubicBezTo>
                  <a:cubicBezTo>
                    <a:pt x="3921" y="10270"/>
                    <a:pt x="3982" y="10277"/>
                    <a:pt x="4022" y="10277"/>
                  </a:cubicBezTo>
                  <a:cubicBezTo>
                    <a:pt x="4060" y="10277"/>
                    <a:pt x="4080" y="10271"/>
                    <a:pt x="4084" y="10258"/>
                  </a:cubicBezTo>
                  <a:cubicBezTo>
                    <a:pt x="4091" y="10232"/>
                    <a:pt x="4025" y="10179"/>
                    <a:pt x="3893" y="10103"/>
                  </a:cubicBezTo>
                  <a:cubicBezTo>
                    <a:pt x="3764" y="10022"/>
                    <a:pt x="3558" y="9944"/>
                    <a:pt x="3318" y="9800"/>
                  </a:cubicBezTo>
                  <a:cubicBezTo>
                    <a:pt x="3082" y="9650"/>
                    <a:pt x="2786" y="9486"/>
                    <a:pt x="2493" y="9227"/>
                  </a:cubicBezTo>
                  <a:cubicBezTo>
                    <a:pt x="2189" y="8986"/>
                    <a:pt x="1892" y="8658"/>
                    <a:pt x="1613" y="8266"/>
                  </a:cubicBezTo>
                  <a:cubicBezTo>
                    <a:pt x="1356" y="7861"/>
                    <a:pt x="1101" y="7394"/>
                    <a:pt x="958" y="6842"/>
                  </a:cubicBezTo>
                  <a:cubicBezTo>
                    <a:pt x="794" y="6259"/>
                    <a:pt x="718" y="5655"/>
                    <a:pt x="731" y="5049"/>
                  </a:cubicBezTo>
                  <a:cubicBezTo>
                    <a:pt x="754" y="4417"/>
                    <a:pt x="833" y="3728"/>
                    <a:pt x="1142" y="3169"/>
                  </a:cubicBezTo>
                  <a:cubicBezTo>
                    <a:pt x="1457" y="2579"/>
                    <a:pt x="1944" y="2052"/>
                    <a:pt x="2542" y="1647"/>
                  </a:cubicBezTo>
                  <a:cubicBezTo>
                    <a:pt x="3129" y="1252"/>
                    <a:pt x="3791" y="982"/>
                    <a:pt x="4488" y="856"/>
                  </a:cubicBezTo>
                  <a:cubicBezTo>
                    <a:pt x="4857" y="787"/>
                    <a:pt x="5227" y="757"/>
                    <a:pt x="5591" y="757"/>
                  </a:cubicBezTo>
                  <a:cubicBezTo>
                    <a:pt x="5894" y="757"/>
                    <a:pt x="6192" y="778"/>
                    <a:pt x="6482" y="815"/>
                  </a:cubicBezTo>
                  <a:cubicBezTo>
                    <a:pt x="7765" y="986"/>
                    <a:pt x="8867" y="1460"/>
                    <a:pt x="9743" y="1940"/>
                  </a:cubicBezTo>
                  <a:cubicBezTo>
                    <a:pt x="10621" y="2421"/>
                    <a:pt x="11289" y="2904"/>
                    <a:pt x="11758" y="3227"/>
                  </a:cubicBezTo>
                  <a:cubicBezTo>
                    <a:pt x="12180" y="3522"/>
                    <a:pt x="12438" y="3694"/>
                    <a:pt x="12513" y="3694"/>
                  </a:cubicBezTo>
                  <a:cubicBezTo>
                    <a:pt x="12521" y="3694"/>
                    <a:pt x="12527" y="3691"/>
                    <a:pt x="12531" y="3687"/>
                  </a:cubicBezTo>
                  <a:cubicBezTo>
                    <a:pt x="12567" y="3648"/>
                    <a:pt x="12368" y="3394"/>
                    <a:pt x="11956" y="2990"/>
                  </a:cubicBezTo>
                  <a:cubicBezTo>
                    <a:pt x="11365" y="2417"/>
                    <a:pt x="10720" y="1904"/>
                    <a:pt x="10029" y="1458"/>
                  </a:cubicBezTo>
                  <a:cubicBezTo>
                    <a:pt x="9151" y="895"/>
                    <a:pt x="7994" y="323"/>
                    <a:pt x="6588" y="93"/>
                  </a:cubicBezTo>
                  <a:cubicBezTo>
                    <a:pt x="6220" y="35"/>
                    <a:pt x="5836" y="1"/>
                    <a:pt x="54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5826350" y="1086225"/>
              <a:ext cx="329225" cy="221650"/>
            </a:xfrm>
            <a:custGeom>
              <a:rect b="b" l="l" r="r" t="t"/>
              <a:pathLst>
                <a:path extrusionOk="0" h="8866" w="13169">
                  <a:moveTo>
                    <a:pt x="930" y="0"/>
                  </a:moveTo>
                  <a:lnTo>
                    <a:pt x="0" y="7308"/>
                  </a:lnTo>
                  <a:lnTo>
                    <a:pt x="12239" y="8866"/>
                  </a:lnTo>
                  <a:lnTo>
                    <a:pt x="13169" y="1557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3686375" y="977725"/>
              <a:ext cx="1922850" cy="246200"/>
            </a:xfrm>
            <a:custGeom>
              <a:rect b="b" l="l" r="r" t="t"/>
              <a:pathLst>
                <a:path extrusionOk="0" h="9848" w="76914">
                  <a:moveTo>
                    <a:pt x="2619" y="0"/>
                  </a:moveTo>
                  <a:cubicBezTo>
                    <a:pt x="1607" y="0"/>
                    <a:pt x="852" y="373"/>
                    <a:pt x="479" y="744"/>
                  </a:cubicBezTo>
                  <a:cubicBezTo>
                    <a:pt x="391" y="820"/>
                    <a:pt x="312" y="907"/>
                    <a:pt x="243" y="1001"/>
                  </a:cubicBezTo>
                  <a:cubicBezTo>
                    <a:pt x="188" y="1064"/>
                    <a:pt x="140" y="1132"/>
                    <a:pt x="99" y="1207"/>
                  </a:cubicBezTo>
                  <a:cubicBezTo>
                    <a:pt x="32" y="1324"/>
                    <a:pt x="0" y="1385"/>
                    <a:pt x="4" y="1387"/>
                  </a:cubicBezTo>
                  <a:cubicBezTo>
                    <a:pt x="4" y="1387"/>
                    <a:pt x="5" y="1387"/>
                    <a:pt x="5" y="1387"/>
                  </a:cubicBezTo>
                  <a:cubicBezTo>
                    <a:pt x="28" y="1387"/>
                    <a:pt x="138" y="1124"/>
                    <a:pt x="514" y="784"/>
                  </a:cubicBezTo>
                  <a:cubicBezTo>
                    <a:pt x="885" y="442"/>
                    <a:pt x="1601" y="102"/>
                    <a:pt x="2562" y="102"/>
                  </a:cubicBezTo>
                  <a:cubicBezTo>
                    <a:pt x="2581" y="102"/>
                    <a:pt x="2600" y="102"/>
                    <a:pt x="2619" y="102"/>
                  </a:cubicBezTo>
                  <a:cubicBezTo>
                    <a:pt x="3166" y="111"/>
                    <a:pt x="3706" y="212"/>
                    <a:pt x="4219" y="402"/>
                  </a:cubicBezTo>
                  <a:cubicBezTo>
                    <a:pt x="4778" y="614"/>
                    <a:pt x="5350" y="937"/>
                    <a:pt x="5946" y="1311"/>
                  </a:cubicBezTo>
                  <a:cubicBezTo>
                    <a:pt x="6543" y="1683"/>
                    <a:pt x="7168" y="2116"/>
                    <a:pt x="7884" y="2490"/>
                  </a:cubicBezTo>
                  <a:cubicBezTo>
                    <a:pt x="8643" y="2892"/>
                    <a:pt x="9470" y="3149"/>
                    <a:pt x="10323" y="3245"/>
                  </a:cubicBezTo>
                  <a:cubicBezTo>
                    <a:pt x="10659" y="3286"/>
                    <a:pt x="10999" y="3303"/>
                    <a:pt x="11343" y="3303"/>
                  </a:cubicBezTo>
                  <a:cubicBezTo>
                    <a:pt x="12853" y="3303"/>
                    <a:pt x="14452" y="2968"/>
                    <a:pt x="16126" y="2733"/>
                  </a:cubicBezTo>
                  <a:cubicBezTo>
                    <a:pt x="17011" y="2604"/>
                    <a:pt x="17929" y="2548"/>
                    <a:pt x="18872" y="2548"/>
                  </a:cubicBezTo>
                  <a:cubicBezTo>
                    <a:pt x="20127" y="2548"/>
                    <a:pt x="21426" y="2647"/>
                    <a:pt x="22756" y="2804"/>
                  </a:cubicBezTo>
                  <a:cubicBezTo>
                    <a:pt x="25086" y="3085"/>
                    <a:pt x="27533" y="3434"/>
                    <a:pt x="30070" y="3765"/>
                  </a:cubicBezTo>
                  <a:lnTo>
                    <a:pt x="37926" y="4810"/>
                  </a:lnTo>
                  <a:lnTo>
                    <a:pt x="65486" y="8425"/>
                  </a:lnTo>
                  <a:lnTo>
                    <a:pt x="73842" y="9491"/>
                  </a:lnTo>
                  <a:lnTo>
                    <a:pt x="76117" y="9767"/>
                  </a:lnTo>
                  <a:lnTo>
                    <a:pt x="76709" y="9833"/>
                  </a:lnTo>
                  <a:cubicBezTo>
                    <a:pt x="76809" y="9842"/>
                    <a:pt x="76873" y="9847"/>
                    <a:pt x="76899" y="9847"/>
                  </a:cubicBezTo>
                  <a:cubicBezTo>
                    <a:pt x="76908" y="9847"/>
                    <a:pt x="76912" y="9846"/>
                    <a:pt x="76912" y="9845"/>
                  </a:cubicBezTo>
                  <a:cubicBezTo>
                    <a:pt x="76913" y="9841"/>
                    <a:pt x="76846" y="9828"/>
                    <a:pt x="76712" y="9806"/>
                  </a:cubicBezTo>
                  <a:lnTo>
                    <a:pt x="76123" y="9715"/>
                  </a:lnTo>
                  <a:lnTo>
                    <a:pt x="73855" y="9389"/>
                  </a:lnTo>
                  <a:lnTo>
                    <a:pt x="65509" y="8240"/>
                  </a:lnTo>
                  <a:lnTo>
                    <a:pt x="37959" y="4548"/>
                  </a:lnTo>
                  <a:lnTo>
                    <a:pt x="30103" y="3509"/>
                  </a:lnTo>
                  <a:cubicBezTo>
                    <a:pt x="27564" y="3182"/>
                    <a:pt x="25122" y="2837"/>
                    <a:pt x="22783" y="2562"/>
                  </a:cubicBezTo>
                  <a:cubicBezTo>
                    <a:pt x="21481" y="2412"/>
                    <a:pt x="20201" y="2317"/>
                    <a:pt x="18963" y="2317"/>
                  </a:cubicBezTo>
                  <a:cubicBezTo>
                    <a:pt x="17977" y="2317"/>
                    <a:pt x="17018" y="2377"/>
                    <a:pt x="16094" y="2517"/>
                  </a:cubicBezTo>
                  <a:cubicBezTo>
                    <a:pt x="14384" y="2765"/>
                    <a:pt x="12778" y="3111"/>
                    <a:pt x="11278" y="3111"/>
                  </a:cubicBezTo>
                  <a:cubicBezTo>
                    <a:pt x="10962" y="3111"/>
                    <a:pt x="10651" y="3095"/>
                    <a:pt x="10344" y="3061"/>
                  </a:cubicBezTo>
                  <a:cubicBezTo>
                    <a:pt x="9512" y="2971"/>
                    <a:pt x="8703" y="2727"/>
                    <a:pt x="7961" y="2341"/>
                  </a:cubicBezTo>
                  <a:cubicBezTo>
                    <a:pt x="7254" y="1979"/>
                    <a:pt x="6628" y="1554"/>
                    <a:pt x="6023" y="1186"/>
                  </a:cubicBezTo>
                  <a:cubicBezTo>
                    <a:pt x="5420" y="816"/>
                    <a:pt x="4838" y="494"/>
                    <a:pt x="4262" y="284"/>
                  </a:cubicBezTo>
                  <a:cubicBezTo>
                    <a:pt x="3734" y="96"/>
                    <a:pt x="3178" y="0"/>
                    <a:pt x="26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3733300" y="1176500"/>
              <a:ext cx="1822325" cy="231850"/>
            </a:xfrm>
            <a:custGeom>
              <a:rect b="b" l="l" r="r" t="t"/>
              <a:pathLst>
                <a:path extrusionOk="0" h="9274" w="72893">
                  <a:moveTo>
                    <a:pt x="17" y="0"/>
                  </a:moveTo>
                  <a:cubicBezTo>
                    <a:pt x="6" y="0"/>
                    <a:pt x="1" y="1"/>
                    <a:pt x="1" y="2"/>
                  </a:cubicBezTo>
                  <a:cubicBezTo>
                    <a:pt x="1" y="7"/>
                    <a:pt x="63" y="18"/>
                    <a:pt x="188" y="39"/>
                  </a:cubicBezTo>
                  <a:lnTo>
                    <a:pt x="738" y="122"/>
                  </a:lnTo>
                  <a:lnTo>
                    <a:pt x="2859" y="417"/>
                  </a:lnTo>
                  <a:lnTo>
                    <a:pt x="10664" y="1451"/>
                  </a:lnTo>
                  <a:lnTo>
                    <a:pt x="36432" y="4768"/>
                  </a:lnTo>
                  <a:lnTo>
                    <a:pt x="62206" y="8007"/>
                  </a:lnTo>
                  <a:lnTo>
                    <a:pt x="70022" y="8958"/>
                  </a:lnTo>
                  <a:lnTo>
                    <a:pt x="72149" y="9204"/>
                  </a:lnTo>
                  <a:lnTo>
                    <a:pt x="72703" y="9261"/>
                  </a:lnTo>
                  <a:cubicBezTo>
                    <a:pt x="72792" y="9270"/>
                    <a:pt x="72851" y="9274"/>
                    <a:pt x="72877" y="9274"/>
                  </a:cubicBezTo>
                  <a:cubicBezTo>
                    <a:pt x="72887" y="9274"/>
                    <a:pt x="72893" y="9273"/>
                    <a:pt x="72893" y="9272"/>
                  </a:cubicBezTo>
                  <a:cubicBezTo>
                    <a:pt x="72893" y="9267"/>
                    <a:pt x="72830" y="9254"/>
                    <a:pt x="72707" y="9235"/>
                  </a:cubicBezTo>
                  <a:lnTo>
                    <a:pt x="72156" y="9152"/>
                  </a:lnTo>
                  <a:lnTo>
                    <a:pt x="70035" y="8857"/>
                  </a:lnTo>
                  <a:lnTo>
                    <a:pt x="62229" y="7822"/>
                  </a:lnTo>
                  <a:lnTo>
                    <a:pt x="36466" y="4506"/>
                  </a:lnTo>
                  <a:lnTo>
                    <a:pt x="10687" y="1267"/>
                  </a:lnTo>
                  <a:lnTo>
                    <a:pt x="2872" y="315"/>
                  </a:lnTo>
                  <a:lnTo>
                    <a:pt x="745" y="69"/>
                  </a:lnTo>
                  <a:lnTo>
                    <a:pt x="191" y="12"/>
                  </a:lnTo>
                  <a:cubicBezTo>
                    <a:pt x="102" y="4"/>
                    <a:pt x="43" y="0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3606950" y="2252275"/>
              <a:ext cx="1732175" cy="220400"/>
            </a:xfrm>
            <a:custGeom>
              <a:rect b="b" l="l" r="r" t="t"/>
              <a:pathLst>
                <a:path extrusionOk="0" h="8816" w="69287">
                  <a:moveTo>
                    <a:pt x="17" y="0"/>
                  </a:moveTo>
                  <a:cubicBezTo>
                    <a:pt x="6" y="0"/>
                    <a:pt x="1" y="1"/>
                    <a:pt x="1" y="2"/>
                  </a:cubicBezTo>
                  <a:cubicBezTo>
                    <a:pt x="1" y="7"/>
                    <a:pt x="60" y="19"/>
                    <a:pt x="177" y="38"/>
                  </a:cubicBezTo>
                  <a:lnTo>
                    <a:pt x="700" y="119"/>
                  </a:lnTo>
                  <a:lnTo>
                    <a:pt x="2716" y="400"/>
                  </a:lnTo>
                  <a:lnTo>
                    <a:pt x="10135" y="1386"/>
                  </a:lnTo>
                  <a:lnTo>
                    <a:pt x="34628" y="4539"/>
                  </a:lnTo>
                  <a:lnTo>
                    <a:pt x="59127" y="7616"/>
                  </a:lnTo>
                  <a:lnTo>
                    <a:pt x="66557" y="8518"/>
                  </a:lnTo>
                  <a:lnTo>
                    <a:pt x="68578" y="8750"/>
                  </a:lnTo>
                  <a:lnTo>
                    <a:pt x="69105" y="8804"/>
                  </a:lnTo>
                  <a:cubicBezTo>
                    <a:pt x="69186" y="8812"/>
                    <a:pt x="69240" y="8815"/>
                    <a:pt x="69267" y="8815"/>
                  </a:cubicBezTo>
                  <a:cubicBezTo>
                    <a:pt x="69279" y="8815"/>
                    <a:pt x="69285" y="8815"/>
                    <a:pt x="69285" y="8813"/>
                  </a:cubicBezTo>
                  <a:cubicBezTo>
                    <a:pt x="69286" y="8810"/>
                    <a:pt x="69226" y="8797"/>
                    <a:pt x="69108" y="8777"/>
                  </a:cubicBezTo>
                  <a:lnTo>
                    <a:pt x="68585" y="8698"/>
                  </a:lnTo>
                  <a:lnTo>
                    <a:pt x="66570" y="8417"/>
                  </a:lnTo>
                  <a:lnTo>
                    <a:pt x="59150" y="7430"/>
                  </a:lnTo>
                  <a:lnTo>
                    <a:pt x="34662" y="4278"/>
                  </a:lnTo>
                  <a:lnTo>
                    <a:pt x="10159" y="1201"/>
                  </a:lnTo>
                  <a:lnTo>
                    <a:pt x="2730" y="298"/>
                  </a:lnTo>
                  <a:lnTo>
                    <a:pt x="707" y="65"/>
                  </a:lnTo>
                  <a:lnTo>
                    <a:pt x="181" y="12"/>
                  </a:lnTo>
                  <a:cubicBezTo>
                    <a:pt x="97" y="4"/>
                    <a:pt x="42" y="0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561125" y="2612375"/>
              <a:ext cx="1732200" cy="220400"/>
            </a:xfrm>
            <a:custGeom>
              <a:rect b="b" l="l" r="r" t="t"/>
              <a:pathLst>
                <a:path extrusionOk="0" h="8816" w="69288">
                  <a:moveTo>
                    <a:pt x="17" y="1"/>
                  </a:moveTo>
                  <a:cubicBezTo>
                    <a:pt x="7" y="1"/>
                    <a:pt x="2" y="1"/>
                    <a:pt x="2" y="2"/>
                  </a:cubicBezTo>
                  <a:cubicBezTo>
                    <a:pt x="1" y="7"/>
                    <a:pt x="61" y="20"/>
                    <a:pt x="179" y="38"/>
                  </a:cubicBezTo>
                  <a:lnTo>
                    <a:pt x="702" y="119"/>
                  </a:lnTo>
                  <a:lnTo>
                    <a:pt x="2717" y="400"/>
                  </a:lnTo>
                  <a:lnTo>
                    <a:pt x="10136" y="1386"/>
                  </a:lnTo>
                  <a:lnTo>
                    <a:pt x="34629" y="4540"/>
                  </a:lnTo>
                  <a:lnTo>
                    <a:pt x="59128" y="7616"/>
                  </a:lnTo>
                  <a:lnTo>
                    <a:pt x="66558" y="8518"/>
                  </a:lnTo>
                  <a:lnTo>
                    <a:pt x="68579" y="8750"/>
                  </a:lnTo>
                  <a:lnTo>
                    <a:pt x="69106" y="8804"/>
                  </a:lnTo>
                  <a:cubicBezTo>
                    <a:pt x="69192" y="8812"/>
                    <a:pt x="69248" y="8816"/>
                    <a:pt x="69273" y="8816"/>
                  </a:cubicBezTo>
                  <a:cubicBezTo>
                    <a:pt x="69282" y="8816"/>
                    <a:pt x="69287" y="8815"/>
                    <a:pt x="69287" y="8814"/>
                  </a:cubicBezTo>
                  <a:cubicBezTo>
                    <a:pt x="69287" y="8809"/>
                    <a:pt x="69227" y="8797"/>
                    <a:pt x="69109" y="8777"/>
                  </a:cubicBezTo>
                  <a:lnTo>
                    <a:pt x="68586" y="8698"/>
                  </a:lnTo>
                  <a:lnTo>
                    <a:pt x="66571" y="8417"/>
                  </a:lnTo>
                  <a:lnTo>
                    <a:pt x="59152" y="7431"/>
                  </a:lnTo>
                  <a:lnTo>
                    <a:pt x="34662" y="4277"/>
                  </a:lnTo>
                  <a:lnTo>
                    <a:pt x="10160" y="1201"/>
                  </a:lnTo>
                  <a:lnTo>
                    <a:pt x="2730" y="299"/>
                  </a:lnTo>
                  <a:lnTo>
                    <a:pt x="709" y="66"/>
                  </a:lnTo>
                  <a:lnTo>
                    <a:pt x="182" y="12"/>
                  </a:lnTo>
                  <a:cubicBezTo>
                    <a:pt x="97" y="4"/>
                    <a:pt x="42" y="1"/>
                    <a:pt x="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3584500" y="2428700"/>
              <a:ext cx="1696100" cy="215825"/>
            </a:xfrm>
            <a:custGeom>
              <a:rect b="b" l="l" r="r" t="t"/>
              <a:pathLst>
                <a:path extrusionOk="0" h="8633" w="67844">
                  <a:moveTo>
                    <a:pt x="17" y="0"/>
                  </a:moveTo>
                  <a:cubicBezTo>
                    <a:pt x="7" y="0"/>
                    <a:pt x="2" y="1"/>
                    <a:pt x="1" y="2"/>
                  </a:cubicBezTo>
                  <a:cubicBezTo>
                    <a:pt x="0" y="7"/>
                    <a:pt x="60" y="18"/>
                    <a:pt x="175" y="38"/>
                  </a:cubicBezTo>
                  <a:lnTo>
                    <a:pt x="687" y="116"/>
                  </a:lnTo>
                  <a:lnTo>
                    <a:pt x="2661" y="393"/>
                  </a:lnTo>
                  <a:lnTo>
                    <a:pt x="9924" y="1359"/>
                  </a:lnTo>
                  <a:lnTo>
                    <a:pt x="33907" y="4447"/>
                  </a:lnTo>
                  <a:lnTo>
                    <a:pt x="57896" y="7459"/>
                  </a:lnTo>
                  <a:lnTo>
                    <a:pt x="65171" y="8342"/>
                  </a:lnTo>
                  <a:lnTo>
                    <a:pt x="67150" y="8569"/>
                  </a:lnTo>
                  <a:lnTo>
                    <a:pt x="67665" y="8621"/>
                  </a:lnTo>
                  <a:cubicBezTo>
                    <a:pt x="67748" y="8628"/>
                    <a:pt x="67803" y="8632"/>
                    <a:pt x="67828" y="8632"/>
                  </a:cubicBezTo>
                  <a:cubicBezTo>
                    <a:pt x="67838" y="8632"/>
                    <a:pt x="67843" y="8632"/>
                    <a:pt x="67843" y="8630"/>
                  </a:cubicBezTo>
                  <a:cubicBezTo>
                    <a:pt x="67843" y="8626"/>
                    <a:pt x="67785" y="8613"/>
                    <a:pt x="67670" y="8594"/>
                  </a:cubicBezTo>
                  <a:lnTo>
                    <a:pt x="67157" y="8516"/>
                  </a:lnTo>
                  <a:lnTo>
                    <a:pt x="65185" y="8240"/>
                  </a:lnTo>
                  <a:lnTo>
                    <a:pt x="57920" y="7274"/>
                  </a:lnTo>
                  <a:lnTo>
                    <a:pt x="33941" y="4185"/>
                  </a:lnTo>
                  <a:lnTo>
                    <a:pt x="9948" y="1173"/>
                  </a:lnTo>
                  <a:lnTo>
                    <a:pt x="2674" y="290"/>
                  </a:lnTo>
                  <a:lnTo>
                    <a:pt x="694" y="64"/>
                  </a:lnTo>
                  <a:lnTo>
                    <a:pt x="178" y="11"/>
                  </a:lnTo>
                  <a:cubicBezTo>
                    <a:pt x="96" y="4"/>
                    <a:pt x="42" y="0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3540700" y="2772875"/>
              <a:ext cx="777950" cy="99150"/>
            </a:xfrm>
            <a:custGeom>
              <a:rect b="b" l="l" r="r" t="t"/>
              <a:pathLst>
                <a:path extrusionOk="0" h="3966" w="31118">
                  <a:moveTo>
                    <a:pt x="40" y="1"/>
                  </a:moveTo>
                  <a:cubicBezTo>
                    <a:pt x="15" y="1"/>
                    <a:pt x="2" y="2"/>
                    <a:pt x="2" y="5"/>
                  </a:cubicBezTo>
                  <a:cubicBezTo>
                    <a:pt x="1" y="14"/>
                    <a:pt x="109" y="37"/>
                    <a:pt x="314" y="72"/>
                  </a:cubicBezTo>
                  <a:lnTo>
                    <a:pt x="1218" y="211"/>
                  </a:lnTo>
                  <a:lnTo>
                    <a:pt x="4547" y="676"/>
                  </a:lnTo>
                  <a:lnTo>
                    <a:pt x="15544" y="2114"/>
                  </a:lnTo>
                  <a:lnTo>
                    <a:pt x="26548" y="3474"/>
                  </a:lnTo>
                  <a:lnTo>
                    <a:pt x="29887" y="3856"/>
                  </a:lnTo>
                  <a:lnTo>
                    <a:pt x="30797" y="3947"/>
                  </a:lnTo>
                  <a:cubicBezTo>
                    <a:pt x="30936" y="3959"/>
                    <a:pt x="31031" y="3966"/>
                    <a:pt x="31080" y="3966"/>
                  </a:cubicBezTo>
                  <a:cubicBezTo>
                    <a:pt x="31104" y="3966"/>
                    <a:pt x="31116" y="3964"/>
                    <a:pt x="31117" y="3961"/>
                  </a:cubicBezTo>
                  <a:cubicBezTo>
                    <a:pt x="31118" y="3952"/>
                    <a:pt x="31010" y="3930"/>
                    <a:pt x="30804" y="3895"/>
                  </a:cubicBezTo>
                  <a:lnTo>
                    <a:pt x="29900" y="3755"/>
                  </a:lnTo>
                  <a:lnTo>
                    <a:pt x="26572" y="3289"/>
                  </a:lnTo>
                  <a:lnTo>
                    <a:pt x="15576" y="1852"/>
                  </a:lnTo>
                  <a:lnTo>
                    <a:pt x="4570" y="491"/>
                  </a:lnTo>
                  <a:lnTo>
                    <a:pt x="1232" y="109"/>
                  </a:lnTo>
                  <a:lnTo>
                    <a:pt x="321" y="18"/>
                  </a:lnTo>
                  <a:cubicBezTo>
                    <a:pt x="184" y="7"/>
                    <a:pt x="89" y="1"/>
                    <a:pt x="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3675575" y="1330075"/>
              <a:ext cx="291000" cy="37550"/>
            </a:xfrm>
            <a:custGeom>
              <a:rect b="b" l="l" r="r" t="t"/>
              <a:pathLst>
                <a:path extrusionOk="0" h="1502" w="11640">
                  <a:moveTo>
                    <a:pt x="104" y="1"/>
                  </a:moveTo>
                  <a:cubicBezTo>
                    <a:pt x="43" y="1"/>
                    <a:pt x="10" y="4"/>
                    <a:pt x="9" y="12"/>
                  </a:cubicBezTo>
                  <a:cubicBezTo>
                    <a:pt x="0" y="85"/>
                    <a:pt x="2594" y="474"/>
                    <a:pt x="5803" y="882"/>
                  </a:cubicBezTo>
                  <a:cubicBezTo>
                    <a:pt x="8661" y="1245"/>
                    <a:pt x="11043" y="1502"/>
                    <a:pt x="11537" y="1502"/>
                  </a:cubicBezTo>
                  <a:cubicBezTo>
                    <a:pt x="11597" y="1502"/>
                    <a:pt x="11630" y="1498"/>
                    <a:pt x="11631" y="1490"/>
                  </a:cubicBezTo>
                  <a:cubicBezTo>
                    <a:pt x="11640" y="1418"/>
                    <a:pt x="9047" y="1028"/>
                    <a:pt x="5836" y="620"/>
                  </a:cubicBezTo>
                  <a:cubicBezTo>
                    <a:pt x="2979" y="256"/>
                    <a:pt x="598" y="1"/>
                    <a:pt x="1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3691575" y="2078675"/>
              <a:ext cx="1672600" cy="197125"/>
            </a:xfrm>
            <a:custGeom>
              <a:rect b="b" l="l" r="r" t="t"/>
              <a:pathLst>
                <a:path extrusionOk="0" h="7885" w="66904">
                  <a:moveTo>
                    <a:pt x="13" y="1"/>
                  </a:moveTo>
                  <a:cubicBezTo>
                    <a:pt x="5" y="1"/>
                    <a:pt x="2" y="1"/>
                    <a:pt x="2" y="3"/>
                  </a:cubicBezTo>
                  <a:cubicBezTo>
                    <a:pt x="1" y="7"/>
                    <a:pt x="59" y="20"/>
                    <a:pt x="171" y="42"/>
                  </a:cubicBezTo>
                  <a:lnTo>
                    <a:pt x="676" y="132"/>
                  </a:lnTo>
                  <a:lnTo>
                    <a:pt x="2613" y="451"/>
                  </a:lnTo>
                  <a:lnTo>
                    <a:pt x="9750" y="1578"/>
                  </a:lnTo>
                  <a:lnTo>
                    <a:pt x="33317" y="5183"/>
                  </a:lnTo>
                  <a:cubicBezTo>
                    <a:pt x="35620" y="5524"/>
                    <a:pt x="37859" y="5883"/>
                    <a:pt x="40039" y="6178"/>
                  </a:cubicBezTo>
                  <a:cubicBezTo>
                    <a:pt x="42221" y="6459"/>
                    <a:pt x="44336" y="6614"/>
                    <a:pt x="46349" y="6736"/>
                  </a:cubicBezTo>
                  <a:cubicBezTo>
                    <a:pt x="50379" y="6971"/>
                    <a:pt x="54010" y="7065"/>
                    <a:pt x="57057" y="7201"/>
                  </a:cubicBezTo>
                  <a:cubicBezTo>
                    <a:pt x="58581" y="7267"/>
                    <a:pt x="59958" y="7331"/>
                    <a:pt x="61167" y="7408"/>
                  </a:cubicBezTo>
                  <a:cubicBezTo>
                    <a:pt x="62377" y="7478"/>
                    <a:pt x="63416" y="7558"/>
                    <a:pt x="64266" y="7633"/>
                  </a:cubicBezTo>
                  <a:cubicBezTo>
                    <a:pt x="65115" y="7704"/>
                    <a:pt x="65773" y="7773"/>
                    <a:pt x="66220" y="7824"/>
                  </a:cubicBezTo>
                  <a:lnTo>
                    <a:pt x="66728" y="7874"/>
                  </a:lnTo>
                  <a:cubicBezTo>
                    <a:pt x="66805" y="7881"/>
                    <a:pt x="66858" y="7884"/>
                    <a:pt x="66883" y="7884"/>
                  </a:cubicBezTo>
                  <a:cubicBezTo>
                    <a:pt x="66896" y="7884"/>
                    <a:pt x="66902" y="7884"/>
                    <a:pt x="66902" y="7882"/>
                  </a:cubicBezTo>
                  <a:cubicBezTo>
                    <a:pt x="66903" y="7877"/>
                    <a:pt x="66845" y="7866"/>
                    <a:pt x="66731" y="7848"/>
                  </a:cubicBezTo>
                  <a:lnTo>
                    <a:pt x="66225" y="7772"/>
                  </a:lnTo>
                  <a:cubicBezTo>
                    <a:pt x="65781" y="7703"/>
                    <a:pt x="65125" y="7618"/>
                    <a:pt x="64275" y="7531"/>
                  </a:cubicBezTo>
                  <a:cubicBezTo>
                    <a:pt x="63426" y="7440"/>
                    <a:pt x="62386" y="7345"/>
                    <a:pt x="61176" y="7261"/>
                  </a:cubicBezTo>
                  <a:cubicBezTo>
                    <a:pt x="59967" y="7170"/>
                    <a:pt x="58590" y="7093"/>
                    <a:pt x="57066" y="7014"/>
                  </a:cubicBezTo>
                  <a:cubicBezTo>
                    <a:pt x="54018" y="6855"/>
                    <a:pt x="50387" y="6741"/>
                    <a:pt x="46364" y="6493"/>
                  </a:cubicBezTo>
                  <a:cubicBezTo>
                    <a:pt x="44355" y="6364"/>
                    <a:pt x="42244" y="6206"/>
                    <a:pt x="40074" y="5921"/>
                  </a:cubicBezTo>
                  <a:cubicBezTo>
                    <a:pt x="37905" y="5624"/>
                    <a:pt x="35658" y="5262"/>
                    <a:pt x="33356" y="4922"/>
                  </a:cubicBezTo>
                  <a:lnTo>
                    <a:pt x="9777" y="1393"/>
                  </a:lnTo>
                  <a:lnTo>
                    <a:pt x="2629" y="350"/>
                  </a:lnTo>
                  <a:lnTo>
                    <a:pt x="683" y="79"/>
                  </a:lnTo>
                  <a:lnTo>
                    <a:pt x="176" y="15"/>
                  </a:lnTo>
                  <a:cubicBezTo>
                    <a:pt x="90" y="6"/>
                    <a:pt x="35" y="1"/>
                    <a:pt x="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1998375" y="1483200"/>
              <a:ext cx="1855550" cy="1874600"/>
            </a:xfrm>
            <a:custGeom>
              <a:rect b="b" l="l" r="r" t="t"/>
              <a:pathLst>
                <a:path extrusionOk="0" h="74984" w="74222">
                  <a:moveTo>
                    <a:pt x="69974" y="0"/>
                  </a:moveTo>
                  <a:lnTo>
                    <a:pt x="1" y="69590"/>
                  </a:lnTo>
                  <a:lnTo>
                    <a:pt x="5114" y="74984"/>
                  </a:lnTo>
                  <a:cubicBezTo>
                    <a:pt x="5114" y="74984"/>
                    <a:pt x="67165" y="13629"/>
                    <a:pt x="74221" y="3908"/>
                  </a:cubicBezTo>
                  <a:lnTo>
                    <a:pt x="699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1611200" y="2647100"/>
              <a:ext cx="978700" cy="1034375"/>
            </a:xfrm>
            <a:custGeom>
              <a:rect b="b" l="l" r="r" t="t"/>
              <a:pathLst>
                <a:path extrusionOk="0" h="41375" w="39148">
                  <a:moveTo>
                    <a:pt x="38317" y="1"/>
                  </a:moveTo>
                  <a:cubicBezTo>
                    <a:pt x="37054" y="1"/>
                    <a:pt x="29893" y="6630"/>
                    <a:pt x="24175" y="11578"/>
                  </a:cubicBezTo>
                  <a:cubicBezTo>
                    <a:pt x="18712" y="16305"/>
                    <a:pt x="483" y="32979"/>
                    <a:pt x="61" y="39600"/>
                  </a:cubicBezTo>
                  <a:cubicBezTo>
                    <a:pt x="1" y="40544"/>
                    <a:pt x="737" y="41354"/>
                    <a:pt x="1682" y="41373"/>
                  </a:cubicBezTo>
                  <a:cubicBezTo>
                    <a:pt x="1742" y="41374"/>
                    <a:pt x="1804" y="41374"/>
                    <a:pt x="1868" y="41374"/>
                  </a:cubicBezTo>
                  <a:cubicBezTo>
                    <a:pt x="4800" y="41374"/>
                    <a:pt x="12246" y="40113"/>
                    <a:pt x="22645" y="29387"/>
                  </a:cubicBezTo>
                  <a:lnTo>
                    <a:pt x="32022" y="20926"/>
                  </a:lnTo>
                  <a:lnTo>
                    <a:pt x="24848" y="14024"/>
                  </a:lnTo>
                  <a:cubicBezTo>
                    <a:pt x="24848" y="14024"/>
                    <a:pt x="39147" y="778"/>
                    <a:pt x="38463" y="52"/>
                  </a:cubicBezTo>
                  <a:cubicBezTo>
                    <a:pt x="38430" y="18"/>
                    <a:pt x="38381" y="1"/>
                    <a:pt x="38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1616350" y="2647100"/>
              <a:ext cx="973550" cy="1034375"/>
            </a:xfrm>
            <a:custGeom>
              <a:rect b="b" l="l" r="r" t="t"/>
              <a:pathLst>
                <a:path extrusionOk="0" h="41375" w="38942">
                  <a:moveTo>
                    <a:pt x="38111" y="1"/>
                  </a:moveTo>
                  <a:cubicBezTo>
                    <a:pt x="36848" y="1"/>
                    <a:pt x="29687" y="6630"/>
                    <a:pt x="23969" y="11578"/>
                  </a:cubicBezTo>
                  <a:cubicBezTo>
                    <a:pt x="23496" y="11987"/>
                    <a:pt x="22922" y="12492"/>
                    <a:pt x="22277" y="13067"/>
                  </a:cubicBezTo>
                  <a:lnTo>
                    <a:pt x="29401" y="19892"/>
                  </a:lnTo>
                  <a:lnTo>
                    <a:pt x="20041" y="28373"/>
                  </a:lnTo>
                  <a:cubicBezTo>
                    <a:pt x="10420" y="38340"/>
                    <a:pt x="3319" y="40162"/>
                    <a:pt x="0" y="40378"/>
                  </a:cubicBezTo>
                  <a:cubicBezTo>
                    <a:pt x="252" y="40948"/>
                    <a:pt x="809" y="41360"/>
                    <a:pt x="1476" y="41373"/>
                  </a:cubicBezTo>
                  <a:cubicBezTo>
                    <a:pt x="1536" y="41374"/>
                    <a:pt x="1598" y="41374"/>
                    <a:pt x="1662" y="41374"/>
                  </a:cubicBezTo>
                  <a:cubicBezTo>
                    <a:pt x="4594" y="41374"/>
                    <a:pt x="12040" y="40113"/>
                    <a:pt x="22439" y="29387"/>
                  </a:cubicBezTo>
                  <a:lnTo>
                    <a:pt x="31816" y="20926"/>
                  </a:lnTo>
                  <a:lnTo>
                    <a:pt x="24642" y="14024"/>
                  </a:lnTo>
                  <a:cubicBezTo>
                    <a:pt x="24642" y="14024"/>
                    <a:pt x="38941" y="778"/>
                    <a:pt x="38257" y="52"/>
                  </a:cubicBezTo>
                  <a:cubicBezTo>
                    <a:pt x="38224" y="18"/>
                    <a:pt x="38175" y="1"/>
                    <a:pt x="38111" y="1"/>
                  </a:cubicBezTo>
                  <a:close/>
                </a:path>
              </a:pathLst>
            </a:custGeom>
            <a:solidFill>
              <a:srgbClr val="455A64">
                <a:alpha val="23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2386900" y="1678150"/>
              <a:ext cx="1272350" cy="1276525"/>
            </a:xfrm>
            <a:custGeom>
              <a:rect b="b" l="l" r="r" t="t"/>
              <a:pathLst>
                <a:path extrusionOk="0" h="51061" w="50894">
                  <a:moveTo>
                    <a:pt x="48824" y="1"/>
                  </a:moveTo>
                  <a:lnTo>
                    <a:pt x="0" y="48962"/>
                  </a:lnTo>
                  <a:lnTo>
                    <a:pt x="1989" y="51060"/>
                  </a:lnTo>
                  <a:lnTo>
                    <a:pt x="50894" y="1906"/>
                  </a:lnTo>
                  <a:lnTo>
                    <a:pt x="488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3600700" y="1389550"/>
              <a:ext cx="368050" cy="336250"/>
            </a:xfrm>
            <a:custGeom>
              <a:rect b="b" l="l" r="r" t="t"/>
              <a:pathLst>
                <a:path extrusionOk="0" h="13450" w="14722">
                  <a:moveTo>
                    <a:pt x="13226" y="0"/>
                  </a:moveTo>
                  <a:cubicBezTo>
                    <a:pt x="11587" y="0"/>
                    <a:pt x="5881" y="3746"/>
                    <a:pt x="5881" y="3746"/>
                  </a:cubicBezTo>
                  <a:lnTo>
                    <a:pt x="7076" y="4982"/>
                  </a:lnTo>
                  <a:lnTo>
                    <a:pt x="1" y="11815"/>
                  </a:lnTo>
                  <a:lnTo>
                    <a:pt x="2342" y="13450"/>
                  </a:lnTo>
                  <a:lnTo>
                    <a:pt x="8802" y="6625"/>
                  </a:lnTo>
                  <a:lnTo>
                    <a:pt x="10084" y="7718"/>
                  </a:lnTo>
                  <a:cubicBezTo>
                    <a:pt x="10084" y="7718"/>
                    <a:pt x="14722" y="409"/>
                    <a:pt x="13427" y="26"/>
                  </a:cubicBezTo>
                  <a:cubicBezTo>
                    <a:pt x="13369" y="9"/>
                    <a:pt x="13302" y="0"/>
                    <a:pt x="132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2550575" y="1735125"/>
              <a:ext cx="345425" cy="679125"/>
            </a:xfrm>
            <a:custGeom>
              <a:rect b="b" l="l" r="r" t="t"/>
              <a:pathLst>
                <a:path extrusionOk="0" h="27165" w="13817">
                  <a:moveTo>
                    <a:pt x="7854" y="0"/>
                  </a:moveTo>
                  <a:cubicBezTo>
                    <a:pt x="5304" y="0"/>
                    <a:pt x="2764" y="751"/>
                    <a:pt x="579" y="2231"/>
                  </a:cubicBezTo>
                  <a:lnTo>
                    <a:pt x="1" y="2622"/>
                  </a:lnTo>
                  <a:lnTo>
                    <a:pt x="211" y="22652"/>
                  </a:lnTo>
                  <a:cubicBezTo>
                    <a:pt x="236" y="25016"/>
                    <a:pt x="2065" y="26970"/>
                    <a:pt x="4422" y="27151"/>
                  </a:cubicBezTo>
                  <a:cubicBezTo>
                    <a:pt x="4541" y="27160"/>
                    <a:pt x="4659" y="27165"/>
                    <a:pt x="4776" y="27165"/>
                  </a:cubicBezTo>
                  <a:cubicBezTo>
                    <a:pt x="7203" y="27165"/>
                    <a:pt x="9234" y="25244"/>
                    <a:pt x="9330" y="22778"/>
                  </a:cubicBezTo>
                  <a:cubicBezTo>
                    <a:pt x="9425" y="20294"/>
                    <a:pt x="9509" y="17785"/>
                    <a:pt x="9509" y="17785"/>
                  </a:cubicBezTo>
                  <a:cubicBezTo>
                    <a:pt x="9509" y="17785"/>
                    <a:pt x="13271" y="17433"/>
                    <a:pt x="13543" y="13709"/>
                  </a:cubicBezTo>
                  <a:cubicBezTo>
                    <a:pt x="13817" y="9984"/>
                    <a:pt x="13692" y="1389"/>
                    <a:pt x="13692" y="1389"/>
                  </a:cubicBezTo>
                  <a:cubicBezTo>
                    <a:pt x="11849" y="459"/>
                    <a:pt x="9848" y="0"/>
                    <a:pt x="7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2483300" y="1646350"/>
              <a:ext cx="572900" cy="584225"/>
            </a:xfrm>
            <a:custGeom>
              <a:rect b="b" l="l" r="r" t="t"/>
              <a:pathLst>
                <a:path extrusionOk="0" h="23369" w="22916">
                  <a:moveTo>
                    <a:pt x="8427" y="0"/>
                  </a:moveTo>
                  <a:cubicBezTo>
                    <a:pt x="7965" y="0"/>
                    <a:pt x="7487" y="30"/>
                    <a:pt x="6943" y="104"/>
                  </a:cubicBezTo>
                  <a:cubicBezTo>
                    <a:pt x="6892" y="103"/>
                    <a:pt x="6841" y="102"/>
                    <a:pt x="6791" y="102"/>
                  </a:cubicBezTo>
                  <a:cubicBezTo>
                    <a:pt x="4586" y="102"/>
                    <a:pt x="2597" y="1557"/>
                    <a:pt x="1569" y="3338"/>
                  </a:cubicBezTo>
                  <a:cubicBezTo>
                    <a:pt x="517" y="5161"/>
                    <a:pt x="289" y="7274"/>
                    <a:pt x="193" y="9330"/>
                  </a:cubicBezTo>
                  <a:cubicBezTo>
                    <a:pt x="1" y="13360"/>
                    <a:pt x="239" y="17397"/>
                    <a:pt x="479" y="21425"/>
                  </a:cubicBezTo>
                  <a:cubicBezTo>
                    <a:pt x="496" y="21725"/>
                    <a:pt x="523" y="22048"/>
                    <a:pt x="737" y="22279"/>
                  </a:cubicBezTo>
                  <a:cubicBezTo>
                    <a:pt x="970" y="22530"/>
                    <a:pt x="1361" y="22598"/>
                    <a:pt x="1719" y="22647"/>
                  </a:cubicBezTo>
                  <a:cubicBezTo>
                    <a:pt x="5198" y="23128"/>
                    <a:pt x="8702" y="23368"/>
                    <a:pt x="12205" y="23368"/>
                  </a:cubicBezTo>
                  <a:cubicBezTo>
                    <a:pt x="15632" y="23368"/>
                    <a:pt x="19059" y="23138"/>
                    <a:pt x="22462" y="22678"/>
                  </a:cubicBezTo>
                  <a:cubicBezTo>
                    <a:pt x="22916" y="21858"/>
                    <a:pt x="22280" y="20884"/>
                    <a:pt x="21545" y="20254"/>
                  </a:cubicBezTo>
                  <a:cubicBezTo>
                    <a:pt x="20811" y="19623"/>
                    <a:pt x="19904" y="19051"/>
                    <a:pt x="19638" y="18166"/>
                  </a:cubicBezTo>
                  <a:cubicBezTo>
                    <a:pt x="19222" y="16774"/>
                    <a:pt x="20605" y="15280"/>
                    <a:pt x="20065" y="13924"/>
                  </a:cubicBezTo>
                  <a:cubicBezTo>
                    <a:pt x="19660" y="12903"/>
                    <a:pt x="18318" y="12401"/>
                    <a:pt x="17847" y="11405"/>
                  </a:cubicBezTo>
                  <a:cubicBezTo>
                    <a:pt x="17055" y="9731"/>
                    <a:pt x="19098" y="7708"/>
                    <a:pt x="18192" y="6084"/>
                  </a:cubicBezTo>
                  <a:cubicBezTo>
                    <a:pt x="17719" y="5237"/>
                    <a:pt x="16613" y="4862"/>
                    <a:pt x="15915" y="4155"/>
                  </a:cubicBezTo>
                  <a:cubicBezTo>
                    <a:pt x="15296" y="3531"/>
                    <a:pt x="15031" y="2682"/>
                    <a:pt x="14497" y="1999"/>
                  </a:cubicBezTo>
                  <a:cubicBezTo>
                    <a:pt x="13659" y="927"/>
                    <a:pt x="12215" y="350"/>
                    <a:pt x="10778" y="183"/>
                  </a:cubicBezTo>
                  <a:cubicBezTo>
                    <a:pt x="9889" y="80"/>
                    <a:pt x="9179" y="0"/>
                    <a:pt x="8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2341975" y="1755400"/>
              <a:ext cx="316700" cy="463600"/>
            </a:xfrm>
            <a:custGeom>
              <a:rect b="b" l="l" r="r" t="t"/>
              <a:pathLst>
                <a:path extrusionOk="0" h="18544" w="12668">
                  <a:moveTo>
                    <a:pt x="7288" y="0"/>
                  </a:moveTo>
                  <a:cubicBezTo>
                    <a:pt x="6326" y="468"/>
                    <a:pt x="5910" y="1617"/>
                    <a:pt x="5770" y="2678"/>
                  </a:cubicBezTo>
                  <a:cubicBezTo>
                    <a:pt x="5631" y="3738"/>
                    <a:pt x="5669" y="4852"/>
                    <a:pt x="5227" y="5826"/>
                  </a:cubicBezTo>
                  <a:cubicBezTo>
                    <a:pt x="4757" y="6867"/>
                    <a:pt x="3774" y="7661"/>
                    <a:pt x="3516" y="8775"/>
                  </a:cubicBezTo>
                  <a:cubicBezTo>
                    <a:pt x="3179" y="10221"/>
                    <a:pt x="4134" y="11927"/>
                    <a:pt x="3272" y="13137"/>
                  </a:cubicBezTo>
                  <a:cubicBezTo>
                    <a:pt x="2717" y="13917"/>
                    <a:pt x="1628" y="14112"/>
                    <a:pt x="944" y="14783"/>
                  </a:cubicBezTo>
                  <a:cubicBezTo>
                    <a:pt x="0" y="15710"/>
                    <a:pt x="84" y="17228"/>
                    <a:pt x="234" y="18543"/>
                  </a:cubicBezTo>
                  <a:lnTo>
                    <a:pt x="12668" y="18431"/>
                  </a:lnTo>
                  <a:lnTo>
                    <a:pt x="7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2278750" y="1628750"/>
              <a:ext cx="330300" cy="281600"/>
            </a:xfrm>
            <a:custGeom>
              <a:rect b="b" l="l" r="r" t="t"/>
              <a:pathLst>
                <a:path extrusionOk="0" h="11264" w="13212">
                  <a:moveTo>
                    <a:pt x="8845" y="1"/>
                  </a:moveTo>
                  <a:cubicBezTo>
                    <a:pt x="8144" y="1"/>
                    <a:pt x="7443" y="189"/>
                    <a:pt x="6846" y="557"/>
                  </a:cubicBezTo>
                  <a:cubicBezTo>
                    <a:pt x="4860" y="1784"/>
                    <a:pt x="4159" y="4713"/>
                    <a:pt x="1924" y="5392"/>
                  </a:cubicBezTo>
                  <a:cubicBezTo>
                    <a:pt x="1343" y="5569"/>
                    <a:pt x="625" y="5620"/>
                    <a:pt x="320" y="6146"/>
                  </a:cubicBezTo>
                  <a:cubicBezTo>
                    <a:pt x="0" y="6693"/>
                    <a:pt x="398" y="7433"/>
                    <a:pt x="968" y="7707"/>
                  </a:cubicBezTo>
                  <a:cubicBezTo>
                    <a:pt x="1296" y="7864"/>
                    <a:pt x="1656" y="7912"/>
                    <a:pt x="2022" y="7912"/>
                  </a:cubicBezTo>
                  <a:cubicBezTo>
                    <a:pt x="2114" y="7912"/>
                    <a:pt x="2208" y="7909"/>
                    <a:pt x="2301" y="7904"/>
                  </a:cubicBezTo>
                  <a:lnTo>
                    <a:pt x="2301" y="7904"/>
                  </a:lnTo>
                  <a:cubicBezTo>
                    <a:pt x="1802" y="8099"/>
                    <a:pt x="1432" y="8687"/>
                    <a:pt x="1540" y="9234"/>
                  </a:cubicBezTo>
                  <a:cubicBezTo>
                    <a:pt x="1671" y="9892"/>
                    <a:pt x="2349" y="10344"/>
                    <a:pt x="3019" y="10344"/>
                  </a:cubicBezTo>
                  <a:cubicBezTo>
                    <a:pt x="3097" y="10344"/>
                    <a:pt x="3174" y="10338"/>
                    <a:pt x="3250" y="10326"/>
                  </a:cubicBezTo>
                  <a:cubicBezTo>
                    <a:pt x="3979" y="10207"/>
                    <a:pt x="4569" y="9609"/>
                    <a:pt x="4815" y="8911"/>
                  </a:cubicBezTo>
                  <a:lnTo>
                    <a:pt x="4815" y="8911"/>
                  </a:lnTo>
                  <a:lnTo>
                    <a:pt x="4016" y="11229"/>
                  </a:lnTo>
                  <a:cubicBezTo>
                    <a:pt x="4148" y="11252"/>
                    <a:pt x="4278" y="11263"/>
                    <a:pt x="4407" y="11263"/>
                  </a:cubicBezTo>
                  <a:cubicBezTo>
                    <a:pt x="5783" y="11263"/>
                    <a:pt x="6947" y="9992"/>
                    <a:pt x="7663" y="8748"/>
                  </a:cubicBezTo>
                  <a:cubicBezTo>
                    <a:pt x="8447" y="7388"/>
                    <a:pt x="9158" y="5798"/>
                    <a:pt x="10605" y="5192"/>
                  </a:cubicBezTo>
                  <a:cubicBezTo>
                    <a:pt x="11249" y="4923"/>
                    <a:pt x="11997" y="4874"/>
                    <a:pt x="12550" y="4449"/>
                  </a:cubicBezTo>
                  <a:cubicBezTo>
                    <a:pt x="13102" y="4023"/>
                    <a:pt x="13211" y="2959"/>
                    <a:pt x="12545" y="2753"/>
                  </a:cubicBezTo>
                  <a:lnTo>
                    <a:pt x="12545" y="2753"/>
                  </a:lnTo>
                  <a:lnTo>
                    <a:pt x="12558" y="3091"/>
                  </a:lnTo>
                  <a:cubicBezTo>
                    <a:pt x="12335" y="1887"/>
                    <a:pt x="11490" y="815"/>
                    <a:pt x="10371" y="318"/>
                  </a:cubicBezTo>
                  <a:cubicBezTo>
                    <a:pt x="9891" y="106"/>
                    <a:pt x="9368" y="1"/>
                    <a:pt x="8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2574075" y="1707050"/>
              <a:ext cx="59475" cy="90225"/>
            </a:xfrm>
            <a:custGeom>
              <a:rect b="b" l="l" r="r" t="t"/>
              <a:pathLst>
                <a:path extrusionOk="0" h="3609" w="2379">
                  <a:moveTo>
                    <a:pt x="1396" y="1"/>
                  </a:moveTo>
                  <a:cubicBezTo>
                    <a:pt x="1392" y="1"/>
                    <a:pt x="1390" y="2"/>
                    <a:pt x="1389" y="3"/>
                  </a:cubicBezTo>
                  <a:cubicBezTo>
                    <a:pt x="1360" y="36"/>
                    <a:pt x="1580" y="220"/>
                    <a:pt x="1771" y="612"/>
                  </a:cubicBezTo>
                  <a:cubicBezTo>
                    <a:pt x="1962" y="994"/>
                    <a:pt x="2097" y="1625"/>
                    <a:pt x="1863" y="2234"/>
                  </a:cubicBezTo>
                  <a:cubicBezTo>
                    <a:pt x="1623" y="2840"/>
                    <a:pt x="1096" y="3214"/>
                    <a:pt x="697" y="3365"/>
                  </a:cubicBezTo>
                  <a:cubicBezTo>
                    <a:pt x="292" y="3525"/>
                    <a:pt x="5" y="3510"/>
                    <a:pt x="5" y="3556"/>
                  </a:cubicBezTo>
                  <a:cubicBezTo>
                    <a:pt x="0" y="3572"/>
                    <a:pt x="105" y="3609"/>
                    <a:pt x="290" y="3609"/>
                  </a:cubicBezTo>
                  <a:cubicBezTo>
                    <a:pt x="413" y="3609"/>
                    <a:pt x="572" y="3592"/>
                    <a:pt x="757" y="3542"/>
                  </a:cubicBezTo>
                  <a:cubicBezTo>
                    <a:pt x="1208" y="3424"/>
                    <a:pt x="1828" y="3034"/>
                    <a:pt x="2108" y="2329"/>
                  </a:cubicBezTo>
                  <a:cubicBezTo>
                    <a:pt x="2378" y="1623"/>
                    <a:pt x="2186" y="915"/>
                    <a:pt x="1934" y="523"/>
                  </a:cubicBezTo>
                  <a:cubicBezTo>
                    <a:pt x="1698" y="146"/>
                    <a:pt x="1444" y="1"/>
                    <a:pt x="13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2945875" y="4596200"/>
              <a:ext cx="369550" cy="799925"/>
            </a:xfrm>
            <a:custGeom>
              <a:rect b="b" l="l" r="r" t="t"/>
              <a:pathLst>
                <a:path extrusionOk="0" h="31997" w="14782">
                  <a:moveTo>
                    <a:pt x="11058" y="1"/>
                  </a:moveTo>
                  <a:lnTo>
                    <a:pt x="0" y="2600"/>
                  </a:lnTo>
                  <a:lnTo>
                    <a:pt x="6375" y="31997"/>
                  </a:lnTo>
                  <a:lnTo>
                    <a:pt x="14782" y="31800"/>
                  </a:lnTo>
                  <a:lnTo>
                    <a:pt x="110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2058125" y="2613425"/>
              <a:ext cx="315100" cy="389025"/>
            </a:xfrm>
            <a:custGeom>
              <a:rect b="b" l="l" r="r" t="t"/>
              <a:pathLst>
                <a:path extrusionOk="0" h="15561" w="12604">
                  <a:moveTo>
                    <a:pt x="5529" y="1"/>
                  </a:moveTo>
                  <a:cubicBezTo>
                    <a:pt x="5529" y="1"/>
                    <a:pt x="5386" y="206"/>
                    <a:pt x="5154" y="574"/>
                  </a:cubicBezTo>
                  <a:cubicBezTo>
                    <a:pt x="3803" y="2720"/>
                    <a:pt x="0" y="10413"/>
                    <a:pt x="3205" y="15560"/>
                  </a:cubicBezTo>
                  <a:lnTo>
                    <a:pt x="11245" y="8492"/>
                  </a:lnTo>
                  <a:lnTo>
                    <a:pt x="12604" y="5316"/>
                  </a:lnTo>
                  <a:lnTo>
                    <a:pt x="5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2244500" y="4067725"/>
              <a:ext cx="362050" cy="1304750"/>
            </a:xfrm>
            <a:custGeom>
              <a:rect b="b" l="l" r="r" t="t"/>
              <a:pathLst>
                <a:path extrusionOk="0" h="52190" w="14482">
                  <a:moveTo>
                    <a:pt x="2709" y="0"/>
                  </a:moveTo>
                  <a:lnTo>
                    <a:pt x="1" y="50190"/>
                  </a:lnTo>
                  <a:lnTo>
                    <a:pt x="8277" y="52190"/>
                  </a:lnTo>
                  <a:lnTo>
                    <a:pt x="14481" y="1058"/>
                  </a:lnTo>
                  <a:lnTo>
                    <a:pt x="27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2151750" y="2218975"/>
              <a:ext cx="1074375" cy="993125"/>
            </a:xfrm>
            <a:custGeom>
              <a:rect b="b" l="l" r="r" t="t"/>
              <a:pathLst>
                <a:path extrusionOk="0" h="39725" w="42975">
                  <a:moveTo>
                    <a:pt x="40672" y="0"/>
                  </a:moveTo>
                  <a:cubicBezTo>
                    <a:pt x="35389" y="893"/>
                    <a:pt x="26328" y="2027"/>
                    <a:pt x="26328" y="2027"/>
                  </a:cubicBezTo>
                  <a:lnTo>
                    <a:pt x="14817" y="1930"/>
                  </a:lnTo>
                  <a:cubicBezTo>
                    <a:pt x="14817" y="1930"/>
                    <a:pt x="14764" y="1927"/>
                    <a:pt x="14666" y="1927"/>
                  </a:cubicBezTo>
                  <a:cubicBezTo>
                    <a:pt x="13953" y="1927"/>
                    <a:pt x="10842" y="2071"/>
                    <a:pt x="7948" y="4448"/>
                  </a:cubicBezTo>
                  <a:cubicBezTo>
                    <a:pt x="7416" y="4884"/>
                    <a:pt x="3006" y="10747"/>
                    <a:pt x="1" y="16545"/>
                  </a:cubicBezTo>
                  <a:lnTo>
                    <a:pt x="9259" y="23229"/>
                  </a:lnTo>
                  <a:lnTo>
                    <a:pt x="10784" y="20545"/>
                  </a:lnTo>
                  <a:lnTo>
                    <a:pt x="10805" y="20709"/>
                  </a:lnTo>
                  <a:cubicBezTo>
                    <a:pt x="10923" y="21660"/>
                    <a:pt x="11220" y="23198"/>
                    <a:pt x="11443" y="24132"/>
                  </a:cubicBezTo>
                  <a:cubicBezTo>
                    <a:pt x="12148" y="27079"/>
                    <a:pt x="12541" y="30964"/>
                    <a:pt x="11024" y="33536"/>
                  </a:cubicBezTo>
                  <a:cubicBezTo>
                    <a:pt x="11024" y="33536"/>
                    <a:pt x="8951" y="36608"/>
                    <a:pt x="9040" y="39725"/>
                  </a:cubicBezTo>
                  <a:lnTo>
                    <a:pt x="35701" y="39448"/>
                  </a:lnTo>
                  <a:lnTo>
                    <a:pt x="34883" y="36593"/>
                  </a:lnTo>
                  <a:cubicBezTo>
                    <a:pt x="34883" y="36593"/>
                    <a:pt x="32240" y="27964"/>
                    <a:pt x="32260" y="27778"/>
                  </a:cubicBezTo>
                  <a:lnTo>
                    <a:pt x="30635" y="22646"/>
                  </a:lnTo>
                  <a:lnTo>
                    <a:pt x="31308" y="13647"/>
                  </a:lnTo>
                  <a:lnTo>
                    <a:pt x="42975" y="10832"/>
                  </a:lnTo>
                  <a:lnTo>
                    <a:pt x="40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2302450" y="2251275"/>
              <a:ext cx="872200" cy="180625"/>
            </a:xfrm>
            <a:custGeom>
              <a:rect b="b" l="l" r="r" t="t"/>
              <a:pathLst>
                <a:path extrusionOk="0" h="7225" w="34888">
                  <a:moveTo>
                    <a:pt x="34868" y="1"/>
                  </a:moveTo>
                  <a:cubicBezTo>
                    <a:pt x="34859" y="1"/>
                    <a:pt x="34828" y="12"/>
                    <a:pt x="34778" y="33"/>
                  </a:cubicBezTo>
                  <a:cubicBezTo>
                    <a:pt x="34689" y="69"/>
                    <a:pt x="34601" y="110"/>
                    <a:pt x="34517" y="156"/>
                  </a:cubicBezTo>
                  <a:cubicBezTo>
                    <a:pt x="34291" y="273"/>
                    <a:pt x="33971" y="471"/>
                    <a:pt x="33599" y="781"/>
                  </a:cubicBezTo>
                  <a:cubicBezTo>
                    <a:pt x="33225" y="1086"/>
                    <a:pt x="32809" y="1505"/>
                    <a:pt x="32337" y="1996"/>
                  </a:cubicBezTo>
                  <a:cubicBezTo>
                    <a:pt x="31866" y="2487"/>
                    <a:pt x="31321" y="3034"/>
                    <a:pt x="30628" y="3528"/>
                  </a:cubicBezTo>
                  <a:cubicBezTo>
                    <a:pt x="29265" y="4530"/>
                    <a:pt x="27338" y="5364"/>
                    <a:pt x="25094" y="5530"/>
                  </a:cubicBezTo>
                  <a:cubicBezTo>
                    <a:pt x="24853" y="5546"/>
                    <a:pt x="24608" y="5554"/>
                    <a:pt x="24360" y="5554"/>
                  </a:cubicBezTo>
                  <a:cubicBezTo>
                    <a:pt x="23464" y="5554"/>
                    <a:pt x="22535" y="5446"/>
                    <a:pt x="21616" y="5187"/>
                  </a:cubicBezTo>
                  <a:cubicBezTo>
                    <a:pt x="20438" y="4865"/>
                    <a:pt x="19272" y="4328"/>
                    <a:pt x="18000" y="3967"/>
                  </a:cubicBezTo>
                  <a:cubicBezTo>
                    <a:pt x="17364" y="3786"/>
                    <a:pt x="16712" y="3665"/>
                    <a:pt x="16061" y="3646"/>
                  </a:cubicBezTo>
                  <a:cubicBezTo>
                    <a:pt x="16023" y="3645"/>
                    <a:pt x="15986" y="3645"/>
                    <a:pt x="15948" y="3645"/>
                  </a:cubicBezTo>
                  <a:cubicBezTo>
                    <a:pt x="15335" y="3645"/>
                    <a:pt x="14737" y="3733"/>
                    <a:pt x="14164" y="3872"/>
                  </a:cubicBezTo>
                  <a:cubicBezTo>
                    <a:pt x="12947" y="4182"/>
                    <a:pt x="11863" y="4714"/>
                    <a:pt x="10846" y="5210"/>
                  </a:cubicBezTo>
                  <a:cubicBezTo>
                    <a:pt x="9829" y="5709"/>
                    <a:pt x="8869" y="6196"/>
                    <a:pt x="7924" y="6520"/>
                  </a:cubicBezTo>
                  <a:cubicBezTo>
                    <a:pt x="6983" y="6855"/>
                    <a:pt x="6062" y="7022"/>
                    <a:pt x="5214" y="7037"/>
                  </a:cubicBezTo>
                  <a:cubicBezTo>
                    <a:pt x="5150" y="7039"/>
                    <a:pt x="5088" y="7039"/>
                    <a:pt x="5026" y="7039"/>
                  </a:cubicBezTo>
                  <a:cubicBezTo>
                    <a:pt x="3410" y="7039"/>
                    <a:pt x="2131" y="6612"/>
                    <a:pt x="1307" y="6226"/>
                  </a:cubicBezTo>
                  <a:cubicBezTo>
                    <a:pt x="473" y="5839"/>
                    <a:pt x="54" y="5512"/>
                    <a:pt x="10" y="5512"/>
                  </a:cubicBezTo>
                  <a:cubicBezTo>
                    <a:pt x="8" y="5512"/>
                    <a:pt x="7" y="5513"/>
                    <a:pt x="6" y="5514"/>
                  </a:cubicBezTo>
                  <a:cubicBezTo>
                    <a:pt x="1" y="5521"/>
                    <a:pt x="104" y="5603"/>
                    <a:pt x="309" y="5753"/>
                  </a:cubicBezTo>
                  <a:cubicBezTo>
                    <a:pt x="612" y="5965"/>
                    <a:pt x="930" y="6154"/>
                    <a:pt x="1262" y="6319"/>
                  </a:cubicBezTo>
                  <a:cubicBezTo>
                    <a:pt x="2105" y="6749"/>
                    <a:pt x="3444" y="7225"/>
                    <a:pt x="5154" y="7225"/>
                  </a:cubicBezTo>
                  <a:cubicBezTo>
                    <a:pt x="5175" y="7225"/>
                    <a:pt x="5195" y="7225"/>
                    <a:pt x="5216" y="7225"/>
                  </a:cubicBezTo>
                  <a:cubicBezTo>
                    <a:pt x="6083" y="7221"/>
                    <a:pt x="7033" y="7060"/>
                    <a:pt x="7995" y="6727"/>
                  </a:cubicBezTo>
                  <a:cubicBezTo>
                    <a:pt x="8963" y="6405"/>
                    <a:pt x="9934" y="5922"/>
                    <a:pt x="10953" y="5429"/>
                  </a:cubicBezTo>
                  <a:cubicBezTo>
                    <a:pt x="11972" y="4939"/>
                    <a:pt x="13044" y="4420"/>
                    <a:pt x="14225" y="4123"/>
                  </a:cubicBezTo>
                  <a:cubicBezTo>
                    <a:pt x="14780" y="3990"/>
                    <a:pt x="15355" y="3907"/>
                    <a:pt x="15940" y="3907"/>
                  </a:cubicBezTo>
                  <a:cubicBezTo>
                    <a:pt x="15978" y="3907"/>
                    <a:pt x="16016" y="3908"/>
                    <a:pt x="16054" y="3908"/>
                  </a:cubicBezTo>
                  <a:cubicBezTo>
                    <a:pt x="16678" y="3928"/>
                    <a:pt x="17307" y="4044"/>
                    <a:pt x="17929" y="4221"/>
                  </a:cubicBezTo>
                  <a:cubicBezTo>
                    <a:pt x="19173" y="4573"/>
                    <a:pt x="20343" y="5109"/>
                    <a:pt x="21547" y="5437"/>
                  </a:cubicBezTo>
                  <a:cubicBezTo>
                    <a:pt x="22472" y="5693"/>
                    <a:pt x="23407" y="5801"/>
                    <a:pt x="24308" y="5801"/>
                  </a:cubicBezTo>
                  <a:cubicBezTo>
                    <a:pt x="24580" y="5801"/>
                    <a:pt x="24848" y="5791"/>
                    <a:pt x="25113" y="5773"/>
                  </a:cubicBezTo>
                  <a:cubicBezTo>
                    <a:pt x="27406" y="5588"/>
                    <a:pt x="29364" y="4719"/>
                    <a:pt x="30740" y="3678"/>
                  </a:cubicBezTo>
                  <a:cubicBezTo>
                    <a:pt x="31437" y="3165"/>
                    <a:pt x="31984" y="2597"/>
                    <a:pt x="32444" y="2097"/>
                  </a:cubicBezTo>
                  <a:cubicBezTo>
                    <a:pt x="32908" y="1598"/>
                    <a:pt x="33308" y="1172"/>
                    <a:pt x="33667" y="858"/>
                  </a:cubicBezTo>
                  <a:cubicBezTo>
                    <a:pt x="34379" y="223"/>
                    <a:pt x="34887" y="28"/>
                    <a:pt x="34871" y="2"/>
                  </a:cubicBezTo>
                  <a:cubicBezTo>
                    <a:pt x="34871" y="1"/>
                    <a:pt x="34870" y="1"/>
                    <a:pt x="348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231175" y="2497125"/>
              <a:ext cx="688650" cy="158200"/>
            </a:xfrm>
            <a:custGeom>
              <a:rect b="b" l="l" r="r" t="t"/>
              <a:pathLst>
                <a:path extrusionOk="0" h="6328" w="27546">
                  <a:moveTo>
                    <a:pt x="8" y="1"/>
                  </a:moveTo>
                  <a:cubicBezTo>
                    <a:pt x="8" y="1"/>
                    <a:pt x="7" y="1"/>
                    <a:pt x="7" y="1"/>
                  </a:cubicBezTo>
                  <a:cubicBezTo>
                    <a:pt x="0" y="6"/>
                    <a:pt x="49" y="105"/>
                    <a:pt x="153" y="287"/>
                  </a:cubicBezTo>
                  <a:cubicBezTo>
                    <a:pt x="255" y="471"/>
                    <a:pt x="409" y="738"/>
                    <a:pt x="615" y="1080"/>
                  </a:cubicBezTo>
                  <a:cubicBezTo>
                    <a:pt x="1035" y="1756"/>
                    <a:pt x="1636" y="2755"/>
                    <a:pt x="2607" y="3815"/>
                  </a:cubicBezTo>
                  <a:cubicBezTo>
                    <a:pt x="3096" y="4341"/>
                    <a:pt x="3686" y="4874"/>
                    <a:pt x="4406" y="5327"/>
                  </a:cubicBezTo>
                  <a:cubicBezTo>
                    <a:pt x="5123" y="5779"/>
                    <a:pt x="5983" y="6144"/>
                    <a:pt x="6938" y="6269"/>
                  </a:cubicBezTo>
                  <a:cubicBezTo>
                    <a:pt x="7230" y="6309"/>
                    <a:pt x="7527" y="6328"/>
                    <a:pt x="7829" y="6328"/>
                  </a:cubicBezTo>
                  <a:cubicBezTo>
                    <a:pt x="8513" y="6328"/>
                    <a:pt x="9218" y="6229"/>
                    <a:pt x="9915" y="6056"/>
                  </a:cubicBezTo>
                  <a:cubicBezTo>
                    <a:pt x="10924" y="5813"/>
                    <a:pt x="11922" y="5424"/>
                    <a:pt x="12928" y="5008"/>
                  </a:cubicBezTo>
                  <a:cubicBezTo>
                    <a:pt x="14916" y="4149"/>
                    <a:pt x="16858" y="3363"/>
                    <a:pt x="18727" y="3305"/>
                  </a:cubicBezTo>
                  <a:cubicBezTo>
                    <a:pt x="18817" y="3301"/>
                    <a:pt x="18907" y="3299"/>
                    <a:pt x="18997" y="3299"/>
                  </a:cubicBezTo>
                  <a:cubicBezTo>
                    <a:pt x="19824" y="3299"/>
                    <a:pt x="20607" y="3471"/>
                    <a:pt x="21283" y="3770"/>
                  </a:cubicBezTo>
                  <a:cubicBezTo>
                    <a:pt x="22031" y="4110"/>
                    <a:pt x="22654" y="4587"/>
                    <a:pt x="23255" y="4974"/>
                  </a:cubicBezTo>
                  <a:cubicBezTo>
                    <a:pt x="23851" y="5366"/>
                    <a:pt x="24436" y="5683"/>
                    <a:pt x="24999" y="5822"/>
                  </a:cubicBezTo>
                  <a:cubicBezTo>
                    <a:pt x="25330" y="5909"/>
                    <a:pt x="25644" y="5948"/>
                    <a:pt x="25928" y="5948"/>
                  </a:cubicBezTo>
                  <a:cubicBezTo>
                    <a:pt x="26122" y="5948"/>
                    <a:pt x="26301" y="5930"/>
                    <a:pt x="26463" y="5898"/>
                  </a:cubicBezTo>
                  <a:cubicBezTo>
                    <a:pt x="26863" y="5818"/>
                    <a:pt x="27147" y="5660"/>
                    <a:pt x="27313" y="5529"/>
                  </a:cubicBezTo>
                  <a:cubicBezTo>
                    <a:pt x="27483" y="5400"/>
                    <a:pt x="27546" y="5306"/>
                    <a:pt x="27546" y="5306"/>
                  </a:cubicBezTo>
                  <a:cubicBezTo>
                    <a:pt x="27545" y="5304"/>
                    <a:pt x="27543" y="5304"/>
                    <a:pt x="27541" y="5304"/>
                  </a:cubicBezTo>
                  <a:cubicBezTo>
                    <a:pt x="27499" y="5304"/>
                    <a:pt x="27194" y="5671"/>
                    <a:pt x="26446" y="5796"/>
                  </a:cubicBezTo>
                  <a:cubicBezTo>
                    <a:pt x="26317" y="5816"/>
                    <a:pt x="26177" y="5827"/>
                    <a:pt x="26027" y="5827"/>
                  </a:cubicBezTo>
                  <a:cubicBezTo>
                    <a:pt x="25729" y="5827"/>
                    <a:pt x="25393" y="5783"/>
                    <a:pt x="25038" y="5679"/>
                  </a:cubicBezTo>
                  <a:cubicBezTo>
                    <a:pt x="24500" y="5533"/>
                    <a:pt x="23944" y="5217"/>
                    <a:pt x="23359" y="4818"/>
                  </a:cubicBezTo>
                  <a:cubicBezTo>
                    <a:pt x="22770" y="4425"/>
                    <a:pt x="22150" y="3935"/>
                    <a:pt x="21374" y="3571"/>
                  </a:cubicBezTo>
                  <a:cubicBezTo>
                    <a:pt x="20660" y="3244"/>
                    <a:pt x="19824" y="3056"/>
                    <a:pt x="18950" y="3056"/>
                  </a:cubicBezTo>
                  <a:cubicBezTo>
                    <a:pt x="18873" y="3056"/>
                    <a:pt x="18797" y="3058"/>
                    <a:pt x="18720" y="3061"/>
                  </a:cubicBezTo>
                  <a:cubicBezTo>
                    <a:pt x="16790" y="3108"/>
                    <a:pt x="14809" y="3908"/>
                    <a:pt x="12827" y="4765"/>
                  </a:cubicBezTo>
                  <a:cubicBezTo>
                    <a:pt x="11825" y="5178"/>
                    <a:pt x="10839" y="5564"/>
                    <a:pt x="9854" y="5805"/>
                  </a:cubicBezTo>
                  <a:cubicBezTo>
                    <a:pt x="9158" y="5980"/>
                    <a:pt x="8461" y="6079"/>
                    <a:pt x="7789" y="6079"/>
                  </a:cubicBezTo>
                  <a:cubicBezTo>
                    <a:pt x="7512" y="6079"/>
                    <a:pt x="7238" y="6062"/>
                    <a:pt x="6971" y="6027"/>
                  </a:cubicBezTo>
                  <a:cubicBezTo>
                    <a:pt x="6053" y="5915"/>
                    <a:pt x="5223" y="5572"/>
                    <a:pt x="4522" y="5141"/>
                  </a:cubicBezTo>
                  <a:cubicBezTo>
                    <a:pt x="3817" y="4709"/>
                    <a:pt x="3232" y="4195"/>
                    <a:pt x="2743" y="3687"/>
                  </a:cubicBezTo>
                  <a:cubicBezTo>
                    <a:pt x="1769" y="2660"/>
                    <a:pt x="1146" y="1683"/>
                    <a:pt x="702" y="1025"/>
                  </a:cubicBezTo>
                  <a:lnTo>
                    <a:pt x="198" y="259"/>
                  </a:lnTo>
                  <a:cubicBezTo>
                    <a:pt x="84" y="90"/>
                    <a:pt x="19" y="1"/>
                    <a:pt x="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454225" y="2802300"/>
              <a:ext cx="475550" cy="76050"/>
            </a:xfrm>
            <a:custGeom>
              <a:rect b="b" l="l" r="r" t="t"/>
              <a:pathLst>
                <a:path extrusionOk="0" h="3042" w="19022">
                  <a:moveTo>
                    <a:pt x="6029" y="1"/>
                  </a:moveTo>
                  <a:cubicBezTo>
                    <a:pt x="5876" y="1"/>
                    <a:pt x="5724" y="6"/>
                    <a:pt x="5574" y="16"/>
                  </a:cubicBezTo>
                  <a:cubicBezTo>
                    <a:pt x="4329" y="93"/>
                    <a:pt x="3240" y="430"/>
                    <a:pt x="2398" y="840"/>
                  </a:cubicBezTo>
                  <a:cubicBezTo>
                    <a:pt x="1553" y="1252"/>
                    <a:pt x="947" y="1718"/>
                    <a:pt x="561" y="2069"/>
                  </a:cubicBezTo>
                  <a:cubicBezTo>
                    <a:pt x="411" y="2202"/>
                    <a:pt x="269" y="2343"/>
                    <a:pt x="136" y="2495"/>
                  </a:cubicBezTo>
                  <a:cubicBezTo>
                    <a:pt x="45" y="2597"/>
                    <a:pt x="0" y="2653"/>
                    <a:pt x="6" y="2660"/>
                  </a:cubicBezTo>
                  <a:cubicBezTo>
                    <a:pt x="7" y="2661"/>
                    <a:pt x="9" y="2662"/>
                    <a:pt x="11" y="2662"/>
                  </a:cubicBezTo>
                  <a:cubicBezTo>
                    <a:pt x="90" y="2662"/>
                    <a:pt x="845" y="1762"/>
                    <a:pt x="2476" y="1010"/>
                  </a:cubicBezTo>
                  <a:cubicBezTo>
                    <a:pt x="3310" y="630"/>
                    <a:pt x="4377" y="321"/>
                    <a:pt x="5586" y="259"/>
                  </a:cubicBezTo>
                  <a:cubicBezTo>
                    <a:pt x="5709" y="252"/>
                    <a:pt x="5834" y="249"/>
                    <a:pt x="5960" y="249"/>
                  </a:cubicBezTo>
                  <a:cubicBezTo>
                    <a:pt x="7068" y="249"/>
                    <a:pt x="8253" y="517"/>
                    <a:pt x="9418" y="1003"/>
                  </a:cubicBezTo>
                  <a:cubicBezTo>
                    <a:pt x="10720" y="1532"/>
                    <a:pt x="11919" y="2169"/>
                    <a:pt x="13093" y="2570"/>
                  </a:cubicBezTo>
                  <a:cubicBezTo>
                    <a:pt x="14014" y="2895"/>
                    <a:pt x="14916" y="3042"/>
                    <a:pt x="15714" y="3042"/>
                  </a:cubicBezTo>
                  <a:cubicBezTo>
                    <a:pt x="15933" y="3042"/>
                    <a:pt x="16143" y="3031"/>
                    <a:pt x="16344" y="3009"/>
                  </a:cubicBezTo>
                  <a:cubicBezTo>
                    <a:pt x="17286" y="2914"/>
                    <a:pt x="18004" y="2582"/>
                    <a:pt x="18428" y="2275"/>
                  </a:cubicBezTo>
                  <a:cubicBezTo>
                    <a:pt x="18639" y="2117"/>
                    <a:pt x="18793" y="1983"/>
                    <a:pt x="18883" y="1877"/>
                  </a:cubicBezTo>
                  <a:cubicBezTo>
                    <a:pt x="18976" y="1776"/>
                    <a:pt x="19021" y="1720"/>
                    <a:pt x="19014" y="1713"/>
                  </a:cubicBezTo>
                  <a:cubicBezTo>
                    <a:pt x="19013" y="1713"/>
                    <a:pt x="19012" y="1712"/>
                    <a:pt x="19011" y="1712"/>
                  </a:cubicBezTo>
                  <a:cubicBezTo>
                    <a:pt x="18978" y="1712"/>
                    <a:pt x="18783" y="1924"/>
                    <a:pt x="18371" y="2189"/>
                  </a:cubicBezTo>
                  <a:cubicBezTo>
                    <a:pt x="17940" y="2462"/>
                    <a:pt x="17242" y="2754"/>
                    <a:pt x="16328" y="2823"/>
                  </a:cubicBezTo>
                  <a:cubicBezTo>
                    <a:pt x="16177" y="2835"/>
                    <a:pt x="16020" y="2842"/>
                    <a:pt x="15859" y="2842"/>
                  </a:cubicBezTo>
                  <a:cubicBezTo>
                    <a:pt x="15050" y="2842"/>
                    <a:pt x="14123" y="2687"/>
                    <a:pt x="13175" y="2340"/>
                  </a:cubicBezTo>
                  <a:cubicBezTo>
                    <a:pt x="12027" y="1935"/>
                    <a:pt x="10838" y="1295"/>
                    <a:pt x="9518" y="758"/>
                  </a:cubicBezTo>
                  <a:cubicBezTo>
                    <a:pt x="8361" y="273"/>
                    <a:pt x="7152" y="1"/>
                    <a:pt x="6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441650" y="3019325"/>
              <a:ext cx="559425" cy="68875"/>
            </a:xfrm>
            <a:custGeom>
              <a:rect b="b" l="l" r="r" t="t"/>
              <a:pathLst>
                <a:path extrusionOk="0" h="2755" w="22377">
                  <a:moveTo>
                    <a:pt x="18361" y="1"/>
                  </a:moveTo>
                  <a:cubicBezTo>
                    <a:pt x="17493" y="1"/>
                    <a:pt x="16522" y="126"/>
                    <a:pt x="15511" y="391"/>
                  </a:cubicBezTo>
                  <a:cubicBezTo>
                    <a:pt x="14146" y="738"/>
                    <a:pt x="12714" y="1308"/>
                    <a:pt x="11185" y="1790"/>
                  </a:cubicBezTo>
                  <a:cubicBezTo>
                    <a:pt x="9717" y="2267"/>
                    <a:pt x="8260" y="2509"/>
                    <a:pt x="6919" y="2509"/>
                  </a:cubicBezTo>
                  <a:cubicBezTo>
                    <a:pt x="6866" y="2509"/>
                    <a:pt x="6814" y="2509"/>
                    <a:pt x="6762" y="2508"/>
                  </a:cubicBezTo>
                  <a:cubicBezTo>
                    <a:pt x="5533" y="2497"/>
                    <a:pt x="4312" y="2317"/>
                    <a:pt x="3134" y="1971"/>
                  </a:cubicBezTo>
                  <a:cubicBezTo>
                    <a:pt x="2339" y="1737"/>
                    <a:pt x="1566" y="1433"/>
                    <a:pt x="824" y="1061"/>
                  </a:cubicBezTo>
                  <a:cubicBezTo>
                    <a:pt x="327" y="814"/>
                    <a:pt x="50" y="648"/>
                    <a:pt x="11" y="648"/>
                  </a:cubicBezTo>
                  <a:cubicBezTo>
                    <a:pt x="8" y="648"/>
                    <a:pt x="7" y="648"/>
                    <a:pt x="6" y="649"/>
                  </a:cubicBezTo>
                  <a:cubicBezTo>
                    <a:pt x="0" y="656"/>
                    <a:pt x="65" y="706"/>
                    <a:pt x="195" y="793"/>
                  </a:cubicBezTo>
                  <a:cubicBezTo>
                    <a:pt x="326" y="881"/>
                    <a:pt x="516" y="1010"/>
                    <a:pt x="777" y="1151"/>
                  </a:cubicBezTo>
                  <a:cubicBezTo>
                    <a:pt x="1290" y="1444"/>
                    <a:pt x="2066" y="1827"/>
                    <a:pt x="3080" y="2149"/>
                  </a:cubicBezTo>
                  <a:cubicBezTo>
                    <a:pt x="4092" y="2474"/>
                    <a:pt x="5349" y="2725"/>
                    <a:pt x="6758" y="2751"/>
                  </a:cubicBezTo>
                  <a:cubicBezTo>
                    <a:pt x="6847" y="2753"/>
                    <a:pt x="6936" y="2754"/>
                    <a:pt x="7026" y="2754"/>
                  </a:cubicBezTo>
                  <a:cubicBezTo>
                    <a:pt x="8363" y="2754"/>
                    <a:pt x="9821" y="2511"/>
                    <a:pt x="11265" y="2042"/>
                  </a:cubicBezTo>
                  <a:cubicBezTo>
                    <a:pt x="12808" y="1556"/>
                    <a:pt x="14231" y="981"/>
                    <a:pt x="15573" y="627"/>
                  </a:cubicBezTo>
                  <a:cubicBezTo>
                    <a:pt x="16632" y="339"/>
                    <a:pt x="17639" y="203"/>
                    <a:pt x="18530" y="203"/>
                  </a:cubicBezTo>
                  <a:cubicBezTo>
                    <a:pt x="18763" y="203"/>
                    <a:pt x="18989" y="213"/>
                    <a:pt x="19205" y="231"/>
                  </a:cubicBezTo>
                  <a:cubicBezTo>
                    <a:pt x="20247" y="312"/>
                    <a:pt x="21057" y="600"/>
                    <a:pt x="21578" y="862"/>
                  </a:cubicBezTo>
                  <a:cubicBezTo>
                    <a:pt x="22075" y="1115"/>
                    <a:pt x="22329" y="1317"/>
                    <a:pt x="22367" y="1317"/>
                  </a:cubicBezTo>
                  <a:cubicBezTo>
                    <a:pt x="22369" y="1317"/>
                    <a:pt x="22370" y="1316"/>
                    <a:pt x="22371" y="1315"/>
                  </a:cubicBezTo>
                  <a:cubicBezTo>
                    <a:pt x="22377" y="1308"/>
                    <a:pt x="22316" y="1254"/>
                    <a:pt x="22194" y="1155"/>
                  </a:cubicBezTo>
                  <a:cubicBezTo>
                    <a:pt x="22076" y="1051"/>
                    <a:pt x="21883" y="922"/>
                    <a:pt x="21626" y="771"/>
                  </a:cubicBezTo>
                  <a:cubicBezTo>
                    <a:pt x="21110" y="476"/>
                    <a:pt x="20287" y="153"/>
                    <a:pt x="19221" y="45"/>
                  </a:cubicBezTo>
                  <a:cubicBezTo>
                    <a:pt x="18948" y="16"/>
                    <a:pt x="18661" y="1"/>
                    <a:pt x="183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2250975" y="3187000"/>
              <a:ext cx="991250" cy="1477850"/>
            </a:xfrm>
            <a:custGeom>
              <a:rect b="b" l="l" r="r" t="t"/>
              <a:pathLst>
                <a:path extrusionOk="0" h="59114" w="39650">
                  <a:moveTo>
                    <a:pt x="5112" y="0"/>
                  </a:moveTo>
                  <a:lnTo>
                    <a:pt x="1" y="58611"/>
                  </a:lnTo>
                  <a:lnTo>
                    <a:pt x="12629" y="58686"/>
                  </a:lnTo>
                  <a:lnTo>
                    <a:pt x="18869" y="11714"/>
                  </a:lnTo>
                  <a:lnTo>
                    <a:pt x="27015" y="59113"/>
                  </a:lnTo>
                  <a:lnTo>
                    <a:pt x="39650" y="56780"/>
                  </a:lnTo>
                  <a:lnTo>
                    <a:pt x="31906" y="493"/>
                  </a:lnTo>
                  <a:lnTo>
                    <a:pt x="51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2464325" y="3441300"/>
              <a:ext cx="484725" cy="57800"/>
            </a:xfrm>
            <a:custGeom>
              <a:rect b="b" l="l" r="r" t="t"/>
              <a:pathLst>
                <a:path extrusionOk="0" h="2312" w="19389">
                  <a:moveTo>
                    <a:pt x="19314" y="1"/>
                  </a:moveTo>
                  <a:cubicBezTo>
                    <a:pt x="18752" y="1"/>
                    <a:pt x="14652" y="437"/>
                    <a:pt x="9680" y="1025"/>
                  </a:cubicBezTo>
                  <a:cubicBezTo>
                    <a:pt x="4330" y="1659"/>
                    <a:pt x="1" y="2231"/>
                    <a:pt x="10" y="2304"/>
                  </a:cubicBezTo>
                  <a:cubicBezTo>
                    <a:pt x="11" y="2309"/>
                    <a:pt x="32" y="2312"/>
                    <a:pt x="74" y="2312"/>
                  </a:cubicBezTo>
                  <a:cubicBezTo>
                    <a:pt x="629" y="2312"/>
                    <a:pt x="4736" y="1875"/>
                    <a:pt x="9711" y="1287"/>
                  </a:cubicBezTo>
                  <a:cubicBezTo>
                    <a:pt x="15059" y="653"/>
                    <a:pt x="19389" y="80"/>
                    <a:pt x="19380" y="8"/>
                  </a:cubicBezTo>
                  <a:cubicBezTo>
                    <a:pt x="19379" y="3"/>
                    <a:pt x="19357" y="1"/>
                    <a:pt x="19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3105225" y="5389250"/>
              <a:ext cx="441550" cy="86100"/>
            </a:xfrm>
            <a:custGeom>
              <a:rect b="b" l="l" r="r" t="t"/>
              <a:pathLst>
                <a:path extrusionOk="0" h="3444" w="17662">
                  <a:moveTo>
                    <a:pt x="9520" y="1"/>
                  </a:moveTo>
                  <a:lnTo>
                    <a:pt x="1" y="275"/>
                  </a:lnTo>
                  <a:lnTo>
                    <a:pt x="83" y="3375"/>
                  </a:lnTo>
                  <a:lnTo>
                    <a:pt x="671" y="3393"/>
                  </a:lnTo>
                  <a:cubicBezTo>
                    <a:pt x="1612" y="3417"/>
                    <a:pt x="3595" y="3444"/>
                    <a:pt x="5831" y="3444"/>
                  </a:cubicBezTo>
                  <a:cubicBezTo>
                    <a:pt x="9822" y="3444"/>
                    <a:pt x="14619" y="3358"/>
                    <a:pt x="15730" y="3012"/>
                  </a:cubicBezTo>
                  <a:cubicBezTo>
                    <a:pt x="17661" y="2410"/>
                    <a:pt x="9556" y="940"/>
                    <a:pt x="9556" y="940"/>
                  </a:cubicBezTo>
                  <a:lnTo>
                    <a:pt x="9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3105550" y="5408450"/>
              <a:ext cx="87600" cy="62025"/>
            </a:xfrm>
            <a:custGeom>
              <a:rect b="b" l="l" r="r" t="t"/>
              <a:pathLst>
                <a:path extrusionOk="0" h="2481" w="3504">
                  <a:moveTo>
                    <a:pt x="325" y="1"/>
                  </a:moveTo>
                  <a:cubicBezTo>
                    <a:pt x="217" y="1"/>
                    <a:pt x="109" y="6"/>
                    <a:pt x="0" y="17"/>
                  </a:cubicBezTo>
                  <a:lnTo>
                    <a:pt x="75" y="2480"/>
                  </a:lnTo>
                  <a:lnTo>
                    <a:pt x="3504" y="2445"/>
                  </a:lnTo>
                  <a:cubicBezTo>
                    <a:pt x="3346" y="1713"/>
                    <a:pt x="2884" y="1040"/>
                    <a:pt x="2236" y="598"/>
                  </a:cubicBezTo>
                  <a:cubicBezTo>
                    <a:pt x="1676" y="218"/>
                    <a:pt x="1011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3107250" y="5433950"/>
              <a:ext cx="407150" cy="42200"/>
            </a:xfrm>
            <a:custGeom>
              <a:rect b="b" l="l" r="r" t="t"/>
              <a:pathLst>
                <a:path extrusionOk="0" h="1688" w="16286">
                  <a:moveTo>
                    <a:pt x="13440" y="0"/>
                  </a:moveTo>
                  <a:cubicBezTo>
                    <a:pt x="12888" y="36"/>
                    <a:pt x="12637" y="1157"/>
                    <a:pt x="12637" y="1157"/>
                  </a:cubicBezTo>
                  <a:lnTo>
                    <a:pt x="10" y="1389"/>
                  </a:lnTo>
                  <a:lnTo>
                    <a:pt x="1" y="1587"/>
                  </a:lnTo>
                  <a:cubicBezTo>
                    <a:pt x="1269" y="1656"/>
                    <a:pt x="2961" y="1688"/>
                    <a:pt x="4769" y="1688"/>
                  </a:cubicBezTo>
                  <a:cubicBezTo>
                    <a:pt x="9785" y="1688"/>
                    <a:pt x="15698" y="1448"/>
                    <a:pt x="15947" y="1123"/>
                  </a:cubicBezTo>
                  <a:cubicBezTo>
                    <a:pt x="16285" y="681"/>
                    <a:pt x="13440" y="0"/>
                    <a:pt x="13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3103775" y="5458275"/>
              <a:ext cx="402150" cy="11725"/>
            </a:xfrm>
            <a:custGeom>
              <a:rect b="b" l="l" r="r" t="t"/>
              <a:pathLst>
                <a:path extrusionOk="0" h="469" w="16086">
                  <a:moveTo>
                    <a:pt x="16034" y="1"/>
                  </a:moveTo>
                  <a:cubicBezTo>
                    <a:pt x="16007" y="1"/>
                    <a:pt x="15969" y="1"/>
                    <a:pt x="15921" y="2"/>
                  </a:cubicBezTo>
                  <a:lnTo>
                    <a:pt x="15453" y="21"/>
                  </a:lnTo>
                  <a:lnTo>
                    <a:pt x="13730" y="99"/>
                  </a:lnTo>
                  <a:cubicBezTo>
                    <a:pt x="12276" y="164"/>
                    <a:pt x="10266" y="244"/>
                    <a:pt x="8045" y="302"/>
                  </a:cubicBezTo>
                  <a:cubicBezTo>
                    <a:pt x="5824" y="360"/>
                    <a:pt x="3813" y="381"/>
                    <a:pt x="2358" y="389"/>
                  </a:cubicBezTo>
                  <a:lnTo>
                    <a:pt x="633" y="400"/>
                  </a:lnTo>
                  <a:lnTo>
                    <a:pt x="164" y="406"/>
                  </a:lnTo>
                  <a:cubicBezTo>
                    <a:pt x="57" y="408"/>
                    <a:pt x="0" y="412"/>
                    <a:pt x="0" y="415"/>
                  </a:cubicBezTo>
                  <a:cubicBezTo>
                    <a:pt x="0" y="419"/>
                    <a:pt x="57" y="422"/>
                    <a:pt x="164" y="427"/>
                  </a:cubicBezTo>
                  <a:lnTo>
                    <a:pt x="633" y="442"/>
                  </a:lnTo>
                  <a:lnTo>
                    <a:pt x="2358" y="465"/>
                  </a:lnTo>
                  <a:cubicBezTo>
                    <a:pt x="2679" y="467"/>
                    <a:pt x="3026" y="469"/>
                    <a:pt x="3398" y="469"/>
                  </a:cubicBezTo>
                  <a:cubicBezTo>
                    <a:pt x="4711" y="469"/>
                    <a:pt x="6316" y="452"/>
                    <a:pt x="8049" y="408"/>
                  </a:cubicBezTo>
                  <a:cubicBezTo>
                    <a:pt x="10270" y="352"/>
                    <a:pt x="12281" y="259"/>
                    <a:pt x="13735" y="174"/>
                  </a:cubicBezTo>
                  <a:lnTo>
                    <a:pt x="15455" y="62"/>
                  </a:lnTo>
                  <a:lnTo>
                    <a:pt x="15922" y="25"/>
                  </a:lnTo>
                  <a:cubicBezTo>
                    <a:pt x="16029" y="14"/>
                    <a:pt x="16085" y="7"/>
                    <a:pt x="16085" y="4"/>
                  </a:cubicBezTo>
                  <a:cubicBezTo>
                    <a:pt x="16084" y="2"/>
                    <a:pt x="16067" y="1"/>
                    <a:pt x="16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3421600" y="5431200"/>
              <a:ext cx="23825" cy="35125"/>
            </a:xfrm>
            <a:custGeom>
              <a:rect b="b" l="l" r="r" t="t"/>
              <a:pathLst>
                <a:path extrusionOk="0" h="1405" w="953">
                  <a:moveTo>
                    <a:pt x="925" y="1"/>
                  </a:moveTo>
                  <a:cubicBezTo>
                    <a:pt x="871" y="1"/>
                    <a:pt x="505" y="181"/>
                    <a:pt x="263" y="579"/>
                  </a:cubicBezTo>
                  <a:cubicBezTo>
                    <a:pt x="0" y="996"/>
                    <a:pt x="35" y="1404"/>
                    <a:pt x="63" y="1404"/>
                  </a:cubicBezTo>
                  <a:cubicBezTo>
                    <a:pt x="63" y="1404"/>
                    <a:pt x="64" y="1404"/>
                    <a:pt x="64" y="1404"/>
                  </a:cubicBezTo>
                  <a:cubicBezTo>
                    <a:pt x="64" y="1404"/>
                    <a:pt x="64" y="1404"/>
                    <a:pt x="65" y="1404"/>
                  </a:cubicBezTo>
                  <a:cubicBezTo>
                    <a:pt x="99" y="1404"/>
                    <a:pt x="115" y="1023"/>
                    <a:pt x="363" y="631"/>
                  </a:cubicBezTo>
                  <a:cubicBezTo>
                    <a:pt x="603" y="235"/>
                    <a:pt x="952" y="30"/>
                    <a:pt x="931" y="3"/>
                  </a:cubicBezTo>
                  <a:cubicBezTo>
                    <a:pt x="931" y="2"/>
                    <a:pt x="928" y="1"/>
                    <a:pt x="9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3351600" y="5416475"/>
              <a:ext cx="13325" cy="18725"/>
            </a:xfrm>
            <a:custGeom>
              <a:rect b="b" l="l" r="r" t="t"/>
              <a:pathLst>
                <a:path extrusionOk="0" h="749" w="533">
                  <a:moveTo>
                    <a:pt x="501" y="1"/>
                  </a:moveTo>
                  <a:cubicBezTo>
                    <a:pt x="466" y="1"/>
                    <a:pt x="343" y="151"/>
                    <a:pt x="217" y="347"/>
                  </a:cubicBezTo>
                  <a:cubicBezTo>
                    <a:pt x="85" y="554"/>
                    <a:pt x="0" y="733"/>
                    <a:pt x="27" y="748"/>
                  </a:cubicBezTo>
                  <a:cubicBezTo>
                    <a:pt x="28" y="749"/>
                    <a:pt x="29" y="749"/>
                    <a:pt x="31" y="749"/>
                  </a:cubicBezTo>
                  <a:cubicBezTo>
                    <a:pt x="66" y="749"/>
                    <a:pt x="189" y="600"/>
                    <a:pt x="316" y="402"/>
                  </a:cubicBezTo>
                  <a:cubicBezTo>
                    <a:pt x="448" y="196"/>
                    <a:pt x="532" y="17"/>
                    <a:pt x="506" y="2"/>
                  </a:cubicBezTo>
                  <a:cubicBezTo>
                    <a:pt x="504" y="1"/>
                    <a:pt x="503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3332275" y="5413425"/>
              <a:ext cx="15500" cy="12925"/>
            </a:xfrm>
            <a:custGeom>
              <a:rect b="b" l="l" r="r" t="t"/>
              <a:pathLst>
                <a:path extrusionOk="0" h="517" w="620">
                  <a:moveTo>
                    <a:pt x="588" y="0"/>
                  </a:moveTo>
                  <a:cubicBezTo>
                    <a:pt x="548" y="0"/>
                    <a:pt x="414" y="91"/>
                    <a:pt x="270" y="219"/>
                  </a:cubicBezTo>
                  <a:cubicBezTo>
                    <a:pt x="110" y="360"/>
                    <a:pt x="0" y="491"/>
                    <a:pt x="21" y="513"/>
                  </a:cubicBezTo>
                  <a:cubicBezTo>
                    <a:pt x="23" y="515"/>
                    <a:pt x="26" y="516"/>
                    <a:pt x="30" y="516"/>
                  </a:cubicBezTo>
                  <a:cubicBezTo>
                    <a:pt x="70" y="516"/>
                    <a:pt x="204" y="425"/>
                    <a:pt x="349" y="297"/>
                  </a:cubicBezTo>
                  <a:cubicBezTo>
                    <a:pt x="508" y="156"/>
                    <a:pt x="620" y="25"/>
                    <a:pt x="597" y="3"/>
                  </a:cubicBezTo>
                  <a:cubicBezTo>
                    <a:pt x="595" y="1"/>
                    <a:pt x="592" y="0"/>
                    <a:pt x="5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3320025" y="5404200"/>
              <a:ext cx="24800" cy="2725"/>
            </a:xfrm>
            <a:custGeom>
              <a:rect b="b" l="l" r="r" t="t"/>
              <a:pathLst>
                <a:path extrusionOk="0" h="109" w="992">
                  <a:moveTo>
                    <a:pt x="557" y="1"/>
                  </a:moveTo>
                  <a:cubicBezTo>
                    <a:pt x="536" y="1"/>
                    <a:pt x="516" y="1"/>
                    <a:pt x="495" y="1"/>
                  </a:cubicBezTo>
                  <a:cubicBezTo>
                    <a:pt x="222" y="6"/>
                    <a:pt x="1" y="34"/>
                    <a:pt x="1" y="63"/>
                  </a:cubicBezTo>
                  <a:cubicBezTo>
                    <a:pt x="1" y="89"/>
                    <a:pt x="184" y="109"/>
                    <a:pt x="422" y="109"/>
                  </a:cubicBezTo>
                  <a:cubicBezTo>
                    <a:pt x="446" y="109"/>
                    <a:pt x="471" y="109"/>
                    <a:pt x="497" y="108"/>
                  </a:cubicBezTo>
                  <a:cubicBezTo>
                    <a:pt x="770" y="103"/>
                    <a:pt x="991" y="77"/>
                    <a:pt x="991" y="48"/>
                  </a:cubicBezTo>
                  <a:cubicBezTo>
                    <a:pt x="991" y="20"/>
                    <a:pt x="801" y="1"/>
                    <a:pt x="5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3315175" y="5390950"/>
              <a:ext cx="28550" cy="3675"/>
            </a:xfrm>
            <a:custGeom>
              <a:rect b="b" l="l" r="r" t="t"/>
              <a:pathLst>
                <a:path extrusionOk="0" h="147" w="1142">
                  <a:moveTo>
                    <a:pt x="56" y="1"/>
                  </a:moveTo>
                  <a:cubicBezTo>
                    <a:pt x="28" y="1"/>
                    <a:pt x="12" y="3"/>
                    <a:pt x="10" y="10"/>
                  </a:cubicBezTo>
                  <a:cubicBezTo>
                    <a:pt x="1" y="37"/>
                    <a:pt x="245" y="132"/>
                    <a:pt x="567" y="145"/>
                  </a:cubicBezTo>
                  <a:cubicBezTo>
                    <a:pt x="595" y="146"/>
                    <a:pt x="622" y="147"/>
                    <a:pt x="649" y="147"/>
                  </a:cubicBezTo>
                  <a:cubicBezTo>
                    <a:pt x="931" y="147"/>
                    <a:pt x="1141" y="85"/>
                    <a:pt x="1134" y="59"/>
                  </a:cubicBezTo>
                  <a:cubicBezTo>
                    <a:pt x="1131" y="45"/>
                    <a:pt x="1078" y="43"/>
                    <a:pt x="992" y="43"/>
                  </a:cubicBezTo>
                  <a:cubicBezTo>
                    <a:pt x="945" y="43"/>
                    <a:pt x="887" y="44"/>
                    <a:pt x="823" y="44"/>
                  </a:cubicBezTo>
                  <a:cubicBezTo>
                    <a:pt x="748" y="44"/>
                    <a:pt x="662" y="43"/>
                    <a:pt x="572" y="38"/>
                  </a:cubicBezTo>
                  <a:cubicBezTo>
                    <a:pt x="341" y="28"/>
                    <a:pt x="143" y="1"/>
                    <a:pt x="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3359700" y="5395125"/>
              <a:ext cx="44700" cy="24400"/>
            </a:xfrm>
            <a:custGeom>
              <a:rect b="b" l="l" r="r" t="t"/>
              <a:pathLst>
                <a:path extrusionOk="0" h="976" w="1788">
                  <a:moveTo>
                    <a:pt x="1234" y="103"/>
                  </a:moveTo>
                  <a:cubicBezTo>
                    <a:pt x="1364" y="103"/>
                    <a:pt x="1493" y="125"/>
                    <a:pt x="1599" y="184"/>
                  </a:cubicBezTo>
                  <a:cubicBezTo>
                    <a:pt x="1697" y="248"/>
                    <a:pt x="1662" y="355"/>
                    <a:pt x="1557" y="416"/>
                  </a:cubicBezTo>
                  <a:cubicBezTo>
                    <a:pt x="1458" y="479"/>
                    <a:pt x="1330" y="519"/>
                    <a:pt x="1218" y="562"/>
                  </a:cubicBezTo>
                  <a:cubicBezTo>
                    <a:pt x="1015" y="633"/>
                    <a:pt x="807" y="688"/>
                    <a:pt x="595" y="730"/>
                  </a:cubicBezTo>
                  <a:cubicBezTo>
                    <a:pt x="416" y="765"/>
                    <a:pt x="268" y="785"/>
                    <a:pt x="165" y="797"/>
                  </a:cubicBezTo>
                  <a:lnTo>
                    <a:pt x="165" y="797"/>
                  </a:lnTo>
                  <a:cubicBezTo>
                    <a:pt x="202" y="711"/>
                    <a:pt x="260" y="602"/>
                    <a:pt x="361" y="485"/>
                  </a:cubicBezTo>
                  <a:cubicBezTo>
                    <a:pt x="497" y="330"/>
                    <a:pt x="673" y="217"/>
                    <a:pt x="871" y="157"/>
                  </a:cubicBezTo>
                  <a:cubicBezTo>
                    <a:pt x="977" y="125"/>
                    <a:pt x="1105" y="103"/>
                    <a:pt x="1234" y="103"/>
                  </a:cubicBezTo>
                  <a:close/>
                  <a:moveTo>
                    <a:pt x="1211" y="0"/>
                  </a:moveTo>
                  <a:cubicBezTo>
                    <a:pt x="800" y="0"/>
                    <a:pt x="449" y="229"/>
                    <a:pt x="296" y="440"/>
                  </a:cubicBezTo>
                  <a:cubicBezTo>
                    <a:pt x="210" y="546"/>
                    <a:pt x="148" y="671"/>
                    <a:pt x="113" y="804"/>
                  </a:cubicBezTo>
                  <a:lnTo>
                    <a:pt x="113" y="804"/>
                  </a:lnTo>
                  <a:cubicBezTo>
                    <a:pt x="41" y="813"/>
                    <a:pt x="1" y="818"/>
                    <a:pt x="1" y="824"/>
                  </a:cubicBezTo>
                  <a:cubicBezTo>
                    <a:pt x="1" y="829"/>
                    <a:pt x="38" y="835"/>
                    <a:pt x="105" y="837"/>
                  </a:cubicBezTo>
                  <a:lnTo>
                    <a:pt x="105" y="837"/>
                  </a:lnTo>
                  <a:cubicBezTo>
                    <a:pt x="88" y="925"/>
                    <a:pt x="91" y="974"/>
                    <a:pt x="97" y="976"/>
                  </a:cubicBezTo>
                  <a:cubicBezTo>
                    <a:pt x="97" y="976"/>
                    <a:pt x="97" y="976"/>
                    <a:pt x="98" y="976"/>
                  </a:cubicBezTo>
                  <a:cubicBezTo>
                    <a:pt x="108" y="976"/>
                    <a:pt x="117" y="923"/>
                    <a:pt x="149" y="838"/>
                  </a:cubicBezTo>
                  <a:lnTo>
                    <a:pt x="149" y="838"/>
                  </a:lnTo>
                  <a:cubicBezTo>
                    <a:pt x="155" y="838"/>
                    <a:pt x="162" y="839"/>
                    <a:pt x="168" y="839"/>
                  </a:cubicBezTo>
                  <a:cubicBezTo>
                    <a:pt x="273" y="839"/>
                    <a:pt x="425" y="831"/>
                    <a:pt x="611" y="805"/>
                  </a:cubicBezTo>
                  <a:cubicBezTo>
                    <a:pt x="829" y="774"/>
                    <a:pt x="1044" y="723"/>
                    <a:pt x="1254" y="655"/>
                  </a:cubicBezTo>
                  <a:cubicBezTo>
                    <a:pt x="1372" y="613"/>
                    <a:pt x="1495" y="580"/>
                    <a:pt x="1622" y="504"/>
                  </a:cubicBezTo>
                  <a:cubicBezTo>
                    <a:pt x="1681" y="464"/>
                    <a:pt x="1746" y="409"/>
                    <a:pt x="1767" y="323"/>
                  </a:cubicBezTo>
                  <a:cubicBezTo>
                    <a:pt x="1788" y="236"/>
                    <a:pt x="1738" y="143"/>
                    <a:pt x="1667" y="99"/>
                  </a:cubicBezTo>
                  <a:cubicBezTo>
                    <a:pt x="1512" y="29"/>
                    <a:pt x="1357" y="0"/>
                    <a:pt x="12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3342650" y="5389300"/>
              <a:ext cx="23375" cy="27050"/>
            </a:xfrm>
            <a:custGeom>
              <a:rect b="b" l="l" r="r" t="t"/>
              <a:pathLst>
                <a:path extrusionOk="0" h="1082" w="935">
                  <a:moveTo>
                    <a:pt x="242" y="1"/>
                  </a:moveTo>
                  <a:cubicBezTo>
                    <a:pt x="230" y="1"/>
                    <a:pt x="218" y="1"/>
                    <a:pt x="206" y="2"/>
                  </a:cubicBezTo>
                  <a:cubicBezTo>
                    <a:pt x="65" y="23"/>
                    <a:pt x="0" y="174"/>
                    <a:pt x="26" y="268"/>
                  </a:cubicBezTo>
                  <a:cubicBezTo>
                    <a:pt x="40" y="367"/>
                    <a:pt x="90" y="451"/>
                    <a:pt x="137" y="518"/>
                  </a:cubicBezTo>
                  <a:cubicBezTo>
                    <a:pt x="221" y="642"/>
                    <a:pt x="321" y="755"/>
                    <a:pt x="435" y="854"/>
                  </a:cubicBezTo>
                  <a:cubicBezTo>
                    <a:pt x="617" y="1010"/>
                    <a:pt x="762" y="1075"/>
                    <a:pt x="787" y="1075"/>
                  </a:cubicBezTo>
                  <a:cubicBezTo>
                    <a:pt x="789" y="1075"/>
                    <a:pt x="790" y="1074"/>
                    <a:pt x="790" y="1074"/>
                  </a:cubicBezTo>
                  <a:cubicBezTo>
                    <a:pt x="801" y="1059"/>
                    <a:pt x="666" y="975"/>
                    <a:pt x="493" y="801"/>
                  </a:cubicBezTo>
                  <a:cubicBezTo>
                    <a:pt x="393" y="699"/>
                    <a:pt x="303" y="588"/>
                    <a:pt x="227" y="467"/>
                  </a:cubicBezTo>
                  <a:cubicBezTo>
                    <a:pt x="139" y="350"/>
                    <a:pt x="76" y="137"/>
                    <a:pt x="228" y="107"/>
                  </a:cubicBezTo>
                  <a:cubicBezTo>
                    <a:pt x="237" y="106"/>
                    <a:pt x="246" y="105"/>
                    <a:pt x="255" y="105"/>
                  </a:cubicBezTo>
                  <a:cubicBezTo>
                    <a:pt x="399" y="105"/>
                    <a:pt x="546" y="233"/>
                    <a:pt x="637" y="337"/>
                  </a:cubicBezTo>
                  <a:cubicBezTo>
                    <a:pt x="724" y="443"/>
                    <a:pt x="787" y="566"/>
                    <a:pt x="821" y="699"/>
                  </a:cubicBezTo>
                  <a:cubicBezTo>
                    <a:pt x="874" y="930"/>
                    <a:pt x="822" y="1078"/>
                    <a:pt x="842" y="1082"/>
                  </a:cubicBezTo>
                  <a:cubicBezTo>
                    <a:pt x="842" y="1082"/>
                    <a:pt x="842" y="1082"/>
                    <a:pt x="842" y="1082"/>
                  </a:cubicBezTo>
                  <a:cubicBezTo>
                    <a:pt x="854" y="1082"/>
                    <a:pt x="935" y="936"/>
                    <a:pt x="900" y="687"/>
                  </a:cubicBezTo>
                  <a:cubicBezTo>
                    <a:pt x="876" y="537"/>
                    <a:pt x="815" y="396"/>
                    <a:pt x="721" y="277"/>
                  </a:cubicBezTo>
                  <a:cubicBezTo>
                    <a:pt x="616" y="160"/>
                    <a:pt x="480" y="1"/>
                    <a:pt x="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3106750" y="5406375"/>
              <a:ext cx="86225" cy="61975"/>
            </a:xfrm>
            <a:custGeom>
              <a:rect b="b" l="l" r="r" t="t"/>
              <a:pathLst>
                <a:path extrusionOk="0" h="2479" w="3449">
                  <a:moveTo>
                    <a:pt x="585" y="1"/>
                  </a:moveTo>
                  <a:cubicBezTo>
                    <a:pt x="452" y="1"/>
                    <a:pt x="319" y="11"/>
                    <a:pt x="187" y="30"/>
                  </a:cubicBezTo>
                  <a:cubicBezTo>
                    <a:pt x="65" y="49"/>
                    <a:pt x="0" y="69"/>
                    <a:pt x="1" y="75"/>
                  </a:cubicBezTo>
                  <a:cubicBezTo>
                    <a:pt x="2" y="78"/>
                    <a:pt x="10" y="79"/>
                    <a:pt x="26" y="79"/>
                  </a:cubicBezTo>
                  <a:cubicBezTo>
                    <a:pt x="77" y="79"/>
                    <a:pt x="202" y="66"/>
                    <a:pt x="386" y="66"/>
                  </a:cubicBezTo>
                  <a:cubicBezTo>
                    <a:pt x="478" y="66"/>
                    <a:pt x="584" y="69"/>
                    <a:pt x="702" y="79"/>
                  </a:cubicBezTo>
                  <a:cubicBezTo>
                    <a:pt x="1128" y="112"/>
                    <a:pt x="1723" y="258"/>
                    <a:pt x="2248" y="624"/>
                  </a:cubicBezTo>
                  <a:cubicBezTo>
                    <a:pt x="2772" y="990"/>
                    <a:pt x="3088" y="1482"/>
                    <a:pt x="3241" y="1854"/>
                  </a:cubicBezTo>
                  <a:cubicBezTo>
                    <a:pt x="3396" y="2226"/>
                    <a:pt x="3418" y="2478"/>
                    <a:pt x="3439" y="2478"/>
                  </a:cubicBezTo>
                  <a:cubicBezTo>
                    <a:pt x="3439" y="2478"/>
                    <a:pt x="3439" y="2478"/>
                    <a:pt x="3439" y="2478"/>
                  </a:cubicBezTo>
                  <a:cubicBezTo>
                    <a:pt x="3446" y="2478"/>
                    <a:pt x="3449" y="2414"/>
                    <a:pt x="3435" y="2300"/>
                  </a:cubicBezTo>
                  <a:cubicBezTo>
                    <a:pt x="3413" y="2139"/>
                    <a:pt x="3373" y="1981"/>
                    <a:pt x="3317" y="1829"/>
                  </a:cubicBezTo>
                  <a:cubicBezTo>
                    <a:pt x="3180" y="1440"/>
                    <a:pt x="2864" y="922"/>
                    <a:pt x="2317" y="539"/>
                  </a:cubicBezTo>
                  <a:cubicBezTo>
                    <a:pt x="1770" y="157"/>
                    <a:pt x="1146" y="18"/>
                    <a:pt x="708" y="4"/>
                  </a:cubicBezTo>
                  <a:cubicBezTo>
                    <a:pt x="667" y="2"/>
                    <a:pt x="626" y="1"/>
                    <a:pt x="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3222225" y="5445850"/>
              <a:ext cx="69475" cy="3800"/>
            </a:xfrm>
            <a:custGeom>
              <a:rect b="b" l="l" r="r" t="t"/>
              <a:pathLst>
                <a:path extrusionOk="0" h="152" w="2779">
                  <a:moveTo>
                    <a:pt x="2685" y="1"/>
                  </a:moveTo>
                  <a:cubicBezTo>
                    <a:pt x="2488" y="1"/>
                    <a:pt x="1982" y="34"/>
                    <a:pt x="1389" y="43"/>
                  </a:cubicBezTo>
                  <a:cubicBezTo>
                    <a:pt x="1220" y="45"/>
                    <a:pt x="1058" y="46"/>
                    <a:pt x="907" y="46"/>
                  </a:cubicBezTo>
                  <a:cubicBezTo>
                    <a:pt x="653" y="46"/>
                    <a:pt x="434" y="44"/>
                    <a:pt x="276" y="44"/>
                  </a:cubicBezTo>
                  <a:cubicBezTo>
                    <a:pt x="106" y="44"/>
                    <a:pt x="5" y="47"/>
                    <a:pt x="4" y="59"/>
                  </a:cubicBezTo>
                  <a:cubicBezTo>
                    <a:pt x="1" y="84"/>
                    <a:pt x="518" y="151"/>
                    <a:pt x="1193" y="151"/>
                  </a:cubicBezTo>
                  <a:cubicBezTo>
                    <a:pt x="1258" y="151"/>
                    <a:pt x="1323" y="151"/>
                    <a:pt x="1390" y="150"/>
                  </a:cubicBezTo>
                  <a:cubicBezTo>
                    <a:pt x="2161" y="136"/>
                    <a:pt x="2778" y="38"/>
                    <a:pt x="2774" y="10"/>
                  </a:cubicBezTo>
                  <a:cubicBezTo>
                    <a:pt x="2773" y="3"/>
                    <a:pt x="2742" y="1"/>
                    <a:pt x="2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3175300" y="5448375"/>
              <a:ext cx="8175" cy="12475"/>
            </a:xfrm>
            <a:custGeom>
              <a:rect b="b" l="l" r="r" t="t"/>
              <a:pathLst>
                <a:path extrusionOk="0" h="499" w="327">
                  <a:moveTo>
                    <a:pt x="33" y="1"/>
                  </a:moveTo>
                  <a:cubicBezTo>
                    <a:pt x="28" y="1"/>
                    <a:pt x="24" y="2"/>
                    <a:pt x="22" y="4"/>
                  </a:cubicBezTo>
                  <a:cubicBezTo>
                    <a:pt x="0" y="26"/>
                    <a:pt x="77" y="124"/>
                    <a:pt x="144" y="255"/>
                  </a:cubicBezTo>
                  <a:cubicBezTo>
                    <a:pt x="211" y="384"/>
                    <a:pt x="249" y="498"/>
                    <a:pt x="281" y="498"/>
                  </a:cubicBezTo>
                  <a:cubicBezTo>
                    <a:pt x="282" y="498"/>
                    <a:pt x="282" y="498"/>
                    <a:pt x="282" y="498"/>
                  </a:cubicBezTo>
                  <a:cubicBezTo>
                    <a:pt x="315" y="495"/>
                    <a:pt x="327" y="358"/>
                    <a:pt x="248" y="208"/>
                  </a:cubicBezTo>
                  <a:cubicBezTo>
                    <a:pt x="178" y="75"/>
                    <a:pt x="70" y="1"/>
                    <a:pt x="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3157175" y="5428550"/>
              <a:ext cx="10275" cy="8375"/>
            </a:xfrm>
            <a:custGeom>
              <a:rect b="b" l="l" r="r" t="t"/>
              <a:pathLst>
                <a:path extrusionOk="0" h="335" w="411">
                  <a:moveTo>
                    <a:pt x="38" y="1"/>
                  </a:moveTo>
                  <a:cubicBezTo>
                    <a:pt x="31" y="1"/>
                    <a:pt x="26" y="3"/>
                    <a:pt x="23" y="6"/>
                  </a:cubicBezTo>
                  <a:cubicBezTo>
                    <a:pt x="1" y="27"/>
                    <a:pt x="65" y="116"/>
                    <a:pt x="166" y="207"/>
                  </a:cubicBezTo>
                  <a:cubicBezTo>
                    <a:pt x="252" y="283"/>
                    <a:pt x="337" y="335"/>
                    <a:pt x="373" y="335"/>
                  </a:cubicBezTo>
                  <a:cubicBezTo>
                    <a:pt x="380" y="335"/>
                    <a:pt x="385" y="333"/>
                    <a:pt x="388" y="330"/>
                  </a:cubicBezTo>
                  <a:cubicBezTo>
                    <a:pt x="410" y="309"/>
                    <a:pt x="346" y="220"/>
                    <a:pt x="245" y="129"/>
                  </a:cubicBezTo>
                  <a:cubicBezTo>
                    <a:pt x="160" y="53"/>
                    <a:pt x="75" y="1"/>
                    <a:pt x="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3132200" y="5418725"/>
              <a:ext cx="14400" cy="5350"/>
            </a:xfrm>
            <a:custGeom>
              <a:rect b="b" l="l" r="r" t="t"/>
              <a:pathLst>
                <a:path extrusionOk="0" h="214" w="576">
                  <a:moveTo>
                    <a:pt x="178" y="0"/>
                  </a:moveTo>
                  <a:cubicBezTo>
                    <a:pt x="72" y="0"/>
                    <a:pt x="1" y="36"/>
                    <a:pt x="8" y="55"/>
                  </a:cubicBezTo>
                  <a:cubicBezTo>
                    <a:pt x="17" y="84"/>
                    <a:pt x="142" y="80"/>
                    <a:pt x="283" y="122"/>
                  </a:cubicBezTo>
                  <a:cubicBezTo>
                    <a:pt x="407" y="156"/>
                    <a:pt x="499" y="213"/>
                    <a:pt x="537" y="213"/>
                  </a:cubicBezTo>
                  <a:cubicBezTo>
                    <a:pt x="543" y="213"/>
                    <a:pt x="547" y="212"/>
                    <a:pt x="550" y="209"/>
                  </a:cubicBezTo>
                  <a:cubicBezTo>
                    <a:pt x="576" y="192"/>
                    <a:pt x="492" y="69"/>
                    <a:pt x="316" y="20"/>
                  </a:cubicBezTo>
                  <a:cubicBezTo>
                    <a:pt x="267" y="6"/>
                    <a:pt x="220" y="0"/>
                    <a:pt x="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3114175" y="5415650"/>
              <a:ext cx="7750" cy="3475"/>
            </a:xfrm>
            <a:custGeom>
              <a:rect b="b" l="l" r="r" t="t"/>
              <a:pathLst>
                <a:path extrusionOk="0" h="139" w="310">
                  <a:moveTo>
                    <a:pt x="71" y="0"/>
                  </a:moveTo>
                  <a:cubicBezTo>
                    <a:pt x="40" y="0"/>
                    <a:pt x="17" y="7"/>
                    <a:pt x="11" y="22"/>
                  </a:cubicBezTo>
                  <a:cubicBezTo>
                    <a:pt x="1" y="50"/>
                    <a:pt x="56" y="93"/>
                    <a:pt x="137" y="120"/>
                  </a:cubicBezTo>
                  <a:cubicBezTo>
                    <a:pt x="175" y="132"/>
                    <a:pt x="212" y="138"/>
                    <a:pt x="241" y="138"/>
                  </a:cubicBezTo>
                  <a:cubicBezTo>
                    <a:pt x="272" y="138"/>
                    <a:pt x="294" y="131"/>
                    <a:pt x="299" y="117"/>
                  </a:cubicBezTo>
                  <a:cubicBezTo>
                    <a:pt x="310" y="89"/>
                    <a:pt x="254" y="45"/>
                    <a:pt x="175" y="19"/>
                  </a:cubicBezTo>
                  <a:cubicBezTo>
                    <a:pt x="137" y="6"/>
                    <a:pt x="100" y="0"/>
                    <a:pt x="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2203125" y="5311750"/>
              <a:ext cx="248300" cy="155000"/>
            </a:xfrm>
            <a:custGeom>
              <a:rect b="b" l="l" r="r" t="t"/>
              <a:pathLst>
                <a:path extrusionOk="0" h="6200" w="9932">
                  <a:moveTo>
                    <a:pt x="1411" y="1"/>
                  </a:moveTo>
                  <a:lnTo>
                    <a:pt x="1" y="6199"/>
                  </a:lnTo>
                  <a:lnTo>
                    <a:pt x="9525" y="6199"/>
                  </a:lnTo>
                  <a:lnTo>
                    <a:pt x="9932" y="2164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2209575" y="5436425"/>
              <a:ext cx="236525" cy="9850"/>
            </a:xfrm>
            <a:custGeom>
              <a:rect b="b" l="l" r="r" t="t"/>
              <a:pathLst>
                <a:path extrusionOk="0" h="394" w="9461">
                  <a:moveTo>
                    <a:pt x="1658" y="0"/>
                  </a:moveTo>
                  <a:cubicBezTo>
                    <a:pt x="1565" y="0"/>
                    <a:pt x="1475" y="1"/>
                    <a:pt x="1388" y="1"/>
                  </a:cubicBezTo>
                  <a:cubicBezTo>
                    <a:pt x="531" y="8"/>
                    <a:pt x="1" y="40"/>
                    <a:pt x="1" y="77"/>
                  </a:cubicBezTo>
                  <a:cubicBezTo>
                    <a:pt x="1" y="114"/>
                    <a:pt x="530" y="148"/>
                    <a:pt x="1385" y="188"/>
                  </a:cubicBezTo>
                  <a:lnTo>
                    <a:pt x="4727" y="330"/>
                  </a:lnTo>
                  <a:cubicBezTo>
                    <a:pt x="5854" y="371"/>
                    <a:pt x="6892" y="393"/>
                    <a:pt x="7706" y="393"/>
                  </a:cubicBezTo>
                  <a:cubicBezTo>
                    <a:pt x="7834" y="393"/>
                    <a:pt x="7957" y="393"/>
                    <a:pt x="8073" y="392"/>
                  </a:cubicBezTo>
                  <a:cubicBezTo>
                    <a:pt x="8931" y="384"/>
                    <a:pt x="9461" y="348"/>
                    <a:pt x="9461" y="313"/>
                  </a:cubicBezTo>
                  <a:cubicBezTo>
                    <a:pt x="9461" y="274"/>
                    <a:pt x="8932" y="244"/>
                    <a:pt x="8077" y="205"/>
                  </a:cubicBezTo>
                  <a:lnTo>
                    <a:pt x="4736" y="66"/>
                  </a:lnTo>
                  <a:cubicBezTo>
                    <a:pt x="3561" y="23"/>
                    <a:pt x="2486" y="0"/>
                    <a:pt x="16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2336650" y="5341950"/>
              <a:ext cx="10400" cy="99975"/>
            </a:xfrm>
            <a:custGeom>
              <a:rect b="b" l="l" r="r" t="t"/>
              <a:pathLst>
                <a:path extrusionOk="0" h="3999" w="416">
                  <a:moveTo>
                    <a:pt x="343" y="0"/>
                  </a:moveTo>
                  <a:cubicBezTo>
                    <a:pt x="270" y="0"/>
                    <a:pt x="152" y="890"/>
                    <a:pt x="77" y="1991"/>
                  </a:cubicBezTo>
                  <a:cubicBezTo>
                    <a:pt x="3" y="3094"/>
                    <a:pt x="1" y="3994"/>
                    <a:pt x="74" y="3999"/>
                  </a:cubicBezTo>
                  <a:cubicBezTo>
                    <a:pt x="74" y="3999"/>
                    <a:pt x="74" y="3999"/>
                    <a:pt x="74" y="3999"/>
                  </a:cubicBezTo>
                  <a:cubicBezTo>
                    <a:pt x="148" y="3999"/>
                    <a:pt x="266" y="3110"/>
                    <a:pt x="340" y="2008"/>
                  </a:cubicBezTo>
                  <a:cubicBezTo>
                    <a:pt x="414" y="905"/>
                    <a:pt x="416" y="5"/>
                    <a:pt x="343" y="0"/>
                  </a:cubicBezTo>
                  <a:cubicBezTo>
                    <a:pt x="343" y="0"/>
                    <a:pt x="343" y="0"/>
                    <a:pt x="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2203125" y="5438325"/>
              <a:ext cx="240400" cy="28425"/>
            </a:xfrm>
            <a:custGeom>
              <a:rect b="b" l="l" r="r" t="t"/>
              <a:pathLst>
                <a:path extrusionOk="0" h="1137" w="9616">
                  <a:moveTo>
                    <a:pt x="173" y="1"/>
                  </a:moveTo>
                  <a:lnTo>
                    <a:pt x="1" y="1029"/>
                  </a:lnTo>
                  <a:lnTo>
                    <a:pt x="1" y="1136"/>
                  </a:lnTo>
                  <a:lnTo>
                    <a:pt x="9525" y="1136"/>
                  </a:lnTo>
                  <a:lnTo>
                    <a:pt x="9616" y="237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3174225" y="1702525"/>
              <a:ext cx="577925" cy="739525"/>
            </a:xfrm>
            <a:custGeom>
              <a:rect b="b" l="l" r="r" t="t"/>
              <a:pathLst>
                <a:path extrusionOk="0" h="29581" w="23117">
                  <a:moveTo>
                    <a:pt x="17721" y="0"/>
                  </a:moveTo>
                  <a:cubicBezTo>
                    <a:pt x="17671" y="0"/>
                    <a:pt x="17641" y="56"/>
                    <a:pt x="17641" y="181"/>
                  </a:cubicBezTo>
                  <a:cubicBezTo>
                    <a:pt x="17641" y="877"/>
                    <a:pt x="17313" y="4466"/>
                    <a:pt x="17313" y="4466"/>
                  </a:cubicBezTo>
                  <a:lnTo>
                    <a:pt x="10068" y="17070"/>
                  </a:lnTo>
                  <a:cubicBezTo>
                    <a:pt x="9061" y="19077"/>
                    <a:pt x="7246" y="20247"/>
                    <a:pt x="5942" y="20455"/>
                  </a:cubicBezTo>
                  <a:lnTo>
                    <a:pt x="0" y="21726"/>
                  </a:lnTo>
                  <a:lnTo>
                    <a:pt x="1670" y="29580"/>
                  </a:lnTo>
                  <a:lnTo>
                    <a:pt x="9950" y="27536"/>
                  </a:lnTo>
                  <a:cubicBezTo>
                    <a:pt x="12098" y="27006"/>
                    <a:pt x="13868" y="25488"/>
                    <a:pt x="14720" y="23447"/>
                  </a:cubicBezTo>
                  <a:lnTo>
                    <a:pt x="21608" y="6934"/>
                  </a:lnTo>
                  <a:cubicBezTo>
                    <a:pt x="21608" y="6934"/>
                    <a:pt x="22419" y="5058"/>
                    <a:pt x="22768" y="3664"/>
                  </a:cubicBezTo>
                  <a:cubicBezTo>
                    <a:pt x="23117" y="2271"/>
                    <a:pt x="22109" y="1071"/>
                    <a:pt x="22109" y="1071"/>
                  </a:cubicBezTo>
                  <a:lnTo>
                    <a:pt x="18637" y="2324"/>
                  </a:lnTo>
                  <a:cubicBezTo>
                    <a:pt x="18596" y="1182"/>
                    <a:pt x="17951" y="0"/>
                    <a:pt x="17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3"/>
          <p:cNvSpPr txBox="1"/>
          <p:nvPr>
            <p:ph idx="1" type="body"/>
          </p:nvPr>
        </p:nvSpPr>
        <p:spPr>
          <a:xfrm>
            <a:off x="768900" y="1559050"/>
            <a:ext cx="5259000" cy="1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Document search engine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'search for applications where applicant name is okkar'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'search contracts where the interest rate is 2 percent'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Automated document processing workflows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Compliance maintenance</a:t>
            </a:r>
            <a:endParaRPr sz="1800"/>
          </a:p>
        </p:txBody>
      </p:sp>
      <p:sp>
        <p:nvSpPr>
          <p:cNvPr id="513" name="Google Shape;513;p33"/>
          <p:cNvSpPr txBox="1"/>
          <p:nvPr>
            <p:ph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514" name="Google Shape;514;p33"/>
          <p:cNvSpPr/>
          <p:nvPr/>
        </p:nvSpPr>
        <p:spPr>
          <a:xfrm flipH="1">
            <a:off x="2938198" y="4685995"/>
            <a:ext cx="5650312" cy="4533"/>
          </a:xfrm>
          <a:custGeom>
            <a:rect b="b" l="l" r="r" t="t"/>
            <a:pathLst>
              <a:path extrusionOk="0" h="227" w="282940">
                <a:moveTo>
                  <a:pt x="141477" y="0"/>
                </a:moveTo>
                <a:cubicBezTo>
                  <a:pt x="63330" y="0"/>
                  <a:pt x="0" y="52"/>
                  <a:pt x="0" y="113"/>
                </a:cubicBezTo>
                <a:cubicBezTo>
                  <a:pt x="0" y="175"/>
                  <a:pt x="63330" y="226"/>
                  <a:pt x="141477" y="226"/>
                </a:cubicBezTo>
                <a:cubicBezTo>
                  <a:pt x="219595" y="226"/>
                  <a:pt x="282940" y="175"/>
                  <a:pt x="282940" y="113"/>
                </a:cubicBezTo>
                <a:cubicBezTo>
                  <a:pt x="282940" y="52"/>
                  <a:pt x="219595" y="0"/>
                  <a:pt x="14147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33"/>
          <p:cNvGrpSpPr/>
          <p:nvPr/>
        </p:nvGrpSpPr>
        <p:grpSpPr>
          <a:xfrm>
            <a:off x="5950752" y="1212280"/>
            <a:ext cx="1961928" cy="3604663"/>
            <a:chOff x="2387300" y="238125"/>
            <a:chExt cx="2851225" cy="5238575"/>
          </a:xfrm>
        </p:grpSpPr>
        <p:sp>
          <p:nvSpPr>
            <p:cNvPr id="516" name="Google Shape;516;p33"/>
            <p:cNvSpPr/>
            <p:nvPr/>
          </p:nvSpPr>
          <p:spPr>
            <a:xfrm>
              <a:off x="4065000" y="371550"/>
              <a:ext cx="416950" cy="687900"/>
            </a:xfrm>
            <a:custGeom>
              <a:rect b="b" l="l" r="r" t="t"/>
              <a:pathLst>
                <a:path extrusionOk="0" h="27516" w="16678">
                  <a:moveTo>
                    <a:pt x="6757" y="1"/>
                  </a:moveTo>
                  <a:cubicBezTo>
                    <a:pt x="4728" y="1"/>
                    <a:pt x="2687" y="407"/>
                    <a:pt x="759" y="1235"/>
                  </a:cubicBezTo>
                  <a:cubicBezTo>
                    <a:pt x="759" y="1235"/>
                    <a:pt x="1" y="11276"/>
                    <a:pt x="55" y="15649"/>
                  </a:cubicBezTo>
                  <a:cubicBezTo>
                    <a:pt x="109" y="20021"/>
                    <a:pt x="4482" y="20701"/>
                    <a:pt x="4482" y="20701"/>
                  </a:cubicBezTo>
                  <a:cubicBezTo>
                    <a:pt x="4482" y="20701"/>
                    <a:pt x="4394" y="25448"/>
                    <a:pt x="4460" y="26676"/>
                  </a:cubicBezTo>
                  <a:lnTo>
                    <a:pt x="14971" y="27516"/>
                  </a:lnTo>
                  <a:lnTo>
                    <a:pt x="16677" y="3654"/>
                  </a:lnTo>
                  <a:lnTo>
                    <a:pt x="16029" y="3156"/>
                  </a:lnTo>
                  <a:cubicBezTo>
                    <a:pt x="13326" y="1075"/>
                    <a:pt x="10057" y="1"/>
                    <a:pt x="6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4081350" y="562650"/>
              <a:ext cx="34250" cy="31775"/>
            </a:xfrm>
            <a:custGeom>
              <a:rect b="b" l="l" r="r" t="t"/>
              <a:pathLst>
                <a:path extrusionOk="0" h="1271" w="1370">
                  <a:moveTo>
                    <a:pt x="686" y="1"/>
                  </a:moveTo>
                  <a:cubicBezTo>
                    <a:pt x="441" y="1"/>
                    <a:pt x="216" y="141"/>
                    <a:pt x="110" y="365"/>
                  </a:cubicBezTo>
                  <a:cubicBezTo>
                    <a:pt x="1" y="597"/>
                    <a:pt x="41" y="872"/>
                    <a:pt x="214" y="1063"/>
                  </a:cubicBezTo>
                  <a:cubicBezTo>
                    <a:pt x="339" y="1201"/>
                    <a:pt x="511" y="1271"/>
                    <a:pt x="684" y="1271"/>
                  </a:cubicBezTo>
                  <a:cubicBezTo>
                    <a:pt x="837" y="1271"/>
                    <a:pt x="989" y="1216"/>
                    <a:pt x="1111" y="1106"/>
                  </a:cubicBezTo>
                  <a:cubicBezTo>
                    <a:pt x="1301" y="934"/>
                    <a:pt x="1369" y="664"/>
                    <a:pt x="1282" y="422"/>
                  </a:cubicBezTo>
                  <a:cubicBezTo>
                    <a:pt x="1195" y="180"/>
                    <a:pt x="971" y="14"/>
                    <a:pt x="715" y="1"/>
                  </a:cubicBezTo>
                  <a:cubicBezTo>
                    <a:pt x="705" y="1"/>
                    <a:pt x="695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4081800" y="549800"/>
              <a:ext cx="56800" cy="15850"/>
            </a:xfrm>
            <a:custGeom>
              <a:rect b="b" l="l" r="r" t="t"/>
              <a:pathLst>
                <a:path extrusionOk="0" h="634" w="2272">
                  <a:moveTo>
                    <a:pt x="1149" y="1"/>
                  </a:moveTo>
                  <a:cubicBezTo>
                    <a:pt x="1142" y="1"/>
                    <a:pt x="1135" y="1"/>
                    <a:pt x="1128" y="1"/>
                  </a:cubicBezTo>
                  <a:cubicBezTo>
                    <a:pt x="753" y="6"/>
                    <a:pt x="436" y="152"/>
                    <a:pt x="252" y="301"/>
                  </a:cubicBezTo>
                  <a:cubicBezTo>
                    <a:pt x="65" y="451"/>
                    <a:pt x="0" y="589"/>
                    <a:pt x="34" y="622"/>
                  </a:cubicBezTo>
                  <a:cubicBezTo>
                    <a:pt x="41" y="630"/>
                    <a:pt x="51" y="634"/>
                    <a:pt x="66" y="634"/>
                  </a:cubicBezTo>
                  <a:cubicBezTo>
                    <a:pt x="192" y="634"/>
                    <a:pt x="593" y="367"/>
                    <a:pt x="1133" y="365"/>
                  </a:cubicBezTo>
                  <a:cubicBezTo>
                    <a:pt x="1144" y="365"/>
                    <a:pt x="1155" y="365"/>
                    <a:pt x="1166" y="365"/>
                  </a:cubicBezTo>
                  <a:cubicBezTo>
                    <a:pt x="1687" y="365"/>
                    <a:pt x="2078" y="608"/>
                    <a:pt x="2205" y="608"/>
                  </a:cubicBezTo>
                  <a:cubicBezTo>
                    <a:pt x="2221" y="608"/>
                    <a:pt x="2232" y="604"/>
                    <a:pt x="2240" y="595"/>
                  </a:cubicBezTo>
                  <a:cubicBezTo>
                    <a:pt x="2272" y="561"/>
                    <a:pt x="2204" y="425"/>
                    <a:pt x="2013" y="280"/>
                  </a:cubicBezTo>
                  <a:cubicBezTo>
                    <a:pt x="1829" y="139"/>
                    <a:pt x="1515" y="1"/>
                    <a:pt x="1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4247700" y="576125"/>
              <a:ext cx="33600" cy="31775"/>
            </a:xfrm>
            <a:custGeom>
              <a:rect b="b" l="l" r="r" t="t"/>
              <a:pathLst>
                <a:path extrusionOk="0" h="1271" w="1344">
                  <a:moveTo>
                    <a:pt x="668" y="0"/>
                  </a:moveTo>
                  <a:cubicBezTo>
                    <a:pt x="554" y="0"/>
                    <a:pt x="439" y="31"/>
                    <a:pt x="335" y="95"/>
                  </a:cubicBezTo>
                  <a:cubicBezTo>
                    <a:pt x="117" y="229"/>
                    <a:pt x="0" y="482"/>
                    <a:pt x="41" y="736"/>
                  </a:cubicBezTo>
                  <a:cubicBezTo>
                    <a:pt x="81" y="990"/>
                    <a:pt x="270" y="1194"/>
                    <a:pt x="521" y="1253"/>
                  </a:cubicBezTo>
                  <a:cubicBezTo>
                    <a:pt x="570" y="1265"/>
                    <a:pt x="619" y="1270"/>
                    <a:pt x="668" y="1270"/>
                  </a:cubicBezTo>
                  <a:cubicBezTo>
                    <a:pt x="868" y="1270"/>
                    <a:pt x="1061" y="1175"/>
                    <a:pt x="1182" y="1008"/>
                  </a:cubicBezTo>
                  <a:cubicBezTo>
                    <a:pt x="1333" y="799"/>
                    <a:pt x="1344" y="522"/>
                    <a:pt x="1208" y="303"/>
                  </a:cubicBezTo>
                  <a:cubicBezTo>
                    <a:pt x="1089" y="108"/>
                    <a:pt x="881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4245325" y="563075"/>
              <a:ext cx="56800" cy="15850"/>
            </a:xfrm>
            <a:custGeom>
              <a:rect b="b" l="l" r="r" t="t"/>
              <a:pathLst>
                <a:path extrusionOk="0" h="634" w="2272">
                  <a:moveTo>
                    <a:pt x="1150" y="0"/>
                  </a:moveTo>
                  <a:cubicBezTo>
                    <a:pt x="1142" y="0"/>
                    <a:pt x="1135" y="0"/>
                    <a:pt x="1128" y="1"/>
                  </a:cubicBezTo>
                  <a:cubicBezTo>
                    <a:pt x="753" y="6"/>
                    <a:pt x="436" y="152"/>
                    <a:pt x="252" y="300"/>
                  </a:cubicBezTo>
                  <a:cubicBezTo>
                    <a:pt x="65" y="450"/>
                    <a:pt x="0" y="589"/>
                    <a:pt x="34" y="622"/>
                  </a:cubicBezTo>
                  <a:cubicBezTo>
                    <a:pt x="41" y="630"/>
                    <a:pt x="51" y="633"/>
                    <a:pt x="66" y="633"/>
                  </a:cubicBezTo>
                  <a:cubicBezTo>
                    <a:pt x="192" y="633"/>
                    <a:pt x="594" y="367"/>
                    <a:pt x="1134" y="364"/>
                  </a:cubicBezTo>
                  <a:cubicBezTo>
                    <a:pt x="1144" y="364"/>
                    <a:pt x="1154" y="363"/>
                    <a:pt x="1164" y="363"/>
                  </a:cubicBezTo>
                  <a:cubicBezTo>
                    <a:pt x="1685" y="363"/>
                    <a:pt x="2078" y="607"/>
                    <a:pt x="2205" y="607"/>
                  </a:cubicBezTo>
                  <a:cubicBezTo>
                    <a:pt x="2220" y="607"/>
                    <a:pt x="2232" y="603"/>
                    <a:pt x="2239" y="595"/>
                  </a:cubicBezTo>
                  <a:cubicBezTo>
                    <a:pt x="2272" y="560"/>
                    <a:pt x="2204" y="424"/>
                    <a:pt x="2012" y="279"/>
                  </a:cubicBezTo>
                  <a:cubicBezTo>
                    <a:pt x="1829" y="137"/>
                    <a:pt x="1517" y="0"/>
                    <a:pt x="1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4145375" y="571900"/>
              <a:ext cx="51450" cy="132075"/>
            </a:xfrm>
            <a:custGeom>
              <a:rect b="b" l="l" r="r" t="t"/>
              <a:pathLst>
                <a:path extrusionOk="0" h="5283" w="2058">
                  <a:moveTo>
                    <a:pt x="1967" y="0"/>
                  </a:moveTo>
                  <a:cubicBezTo>
                    <a:pt x="1868" y="0"/>
                    <a:pt x="1269" y="1374"/>
                    <a:pt x="619" y="3097"/>
                  </a:cubicBezTo>
                  <a:cubicBezTo>
                    <a:pt x="464" y="3523"/>
                    <a:pt x="315" y="3929"/>
                    <a:pt x="168" y="4331"/>
                  </a:cubicBezTo>
                  <a:cubicBezTo>
                    <a:pt x="110" y="4512"/>
                    <a:pt x="0" y="4725"/>
                    <a:pt x="82" y="4986"/>
                  </a:cubicBezTo>
                  <a:cubicBezTo>
                    <a:pt x="126" y="5115"/>
                    <a:pt x="250" y="5209"/>
                    <a:pt x="354" y="5236"/>
                  </a:cubicBezTo>
                  <a:cubicBezTo>
                    <a:pt x="457" y="5269"/>
                    <a:pt x="547" y="5269"/>
                    <a:pt x="622" y="5272"/>
                  </a:cubicBezTo>
                  <a:cubicBezTo>
                    <a:pt x="825" y="5279"/>
                    <a:pt x="1003" y="5283"/>
                    <a:pt x="1150" y="5283"/>
                  </a:cubicBezTo>
                  <a:cubicBezTo>
                    <a:pt x="1444" y="5283"/>
                    <a:pt x="1614" y="5268"/>
                    <a:pt x="1617" y="5236"/>
                  </a:cubicBezTo>
                  <a:cubicBezTo>
                    <a:pt x="1620" y="5190"/>
                    <a:pt x="1249" y="5114"/>
                    <a:pt x="642" y="5031"/>
                  </a:cubicBezTo>
                  <a:cubicBezTo>
                    <a:pt x="485" y="5014"/>
                    <a:pt x="361" y="4978"/>
                    <a:pt x="350" y="4893"/>
                  </a:cubicBezTo>
                  <a:cubicBezTo>
                    <a:pt x="322" y="4798"/>
                    <a:pt x="383" y="4629"/>
                    <a:pt x="463" y="4442"/>
                  </a:cubicBezTo>
                  <a:cubicBezTo>
                    <a:pt x="618" y="4043"/>
                    <a:pt x="775" y="3640"/>
                    <a:pt x="939" y="3219"/>
                  </a:cubicBezTo>
                  <a:cubicBezTo>
                    <a:pt x="1598" y="1475"/>
                    <a:pt x="2058" y="35"/>
                    <a:pt x="1970" y="1"/>
                  </a:cubicBezTo>
                  <a:cubicBezTo>
                    <a:pt x="1969" y="1"/>
                    <a:pt x="1968" y="0"/>
                    <a:pt x="19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4160850" y="719450"/>
              <a:ext cx="81850" cy="40800"/>
            </a:xfrm>
            <a:custGeom>
              <a:rect b="b" l="l" r="r" t="t"/>
              <a:pathLst>
                <a:path extrusionOk="0" h="1632" w="3274">
                  <a:moveTo>
                    <a:pt x="2954" y="0"/>
                  </a:moveTo>
                  <a:lnTo>
                    <a:pt x="2954" y="0"/>
                  </a:lnTo>
                  <a:cubicBezTo>
                    <a:pt x="2165" y="315"/>
                    <a:pt x="1223" y="708"/>
                    <a:pt x="0" y="858"/>
                  </a:cubicBezTo>
                  <a:cubicBezTo>
                    <a:pt x="0" y="858"/>
                    <a:pt x="485" y="1632"/>
                    <a:pt x="1370" y="1632"/>
                  </a:cubicBezTo>
                  <a:cubicBezTo>
                    <a:pt x="1551" y="1632"/>
                    <a:pt x="1750" y="1599"/>
                    <a:pt x="1964" y="1521"/>
                  </a:cubicBezTo>
                  <a:cubicBezTo>
                    <a:pt x="3273" y="1042"/>
                    <a:pt x="2954" y="0"/>
                    <a:pt x="29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4176600" y="847000"/>
              <a:ext cx="142800" cy="69700"/>
            </a:xfrm>
            <a:custGeom>
              <a:rect b="b" l="l" r="r" t="t"/>
              <a:pathLst>
                <a:path extrusionOk="0" h="2788" w="5712">
                  <a:moveTo>
                    <a:pt x="5711" y="0"/>
                  </a:moveTo>
                  <a:lnTo>
                    <a:pt x="5711" y="0"/>
                  </a:lnTo>
                  <a:cubicBezTo>
                    <a:pt x="3350" y="1483"/>
                    <a:pt x="1101" y="1628"/>
                    <a:pt x="310" y="1628"/>
                  </a:cubicBezTo>
                  <a:cubicBezTo>
                    <a:pt x="118" y="1628"/>
                    <a:pt x="11" y="1619"/>
                    <a:pt x="11" y="1619"/>
                  </a:cubicBezTo>
                  <a:lnTo>
                    <a:pt x="1" y="2753"/>
                  </a:lnTo>
                  <a:cubicBezTo>
                    <a:pt x="257" y="2776"/>
                    <a:pt x="504" y="2787"/>
                    <a:pt x="740" y="2787"/>
                  </a:cubicBezTo>
                  <a:cubicBezTo>
                    <a:pt x="4517" y="2787"/>
                    <a:pt x="5711" y="1"/>
                    <a:pt x="57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4081700" y="344900"/>
              <a:ext cx="437650" cy="267525"/>
            </a:xfrm>
            <a:custGeom>
              <a:rect b="b" l="l" r="r" t="t"/>
              <a:pathLst>
                <a:path extrusionOk="0" h="10701" w="17506">
                  <a:moveTo>
                    <a:pt x="8043" y="0"/>
                  </a:moveTo>
                  <a:lnTo>
                    <a:pt x="3529" y="300"/>
                  </a:lnTo>
                  <a:lnTo>
                    <a:pt x="1" y="990"/>
                  </a:lnTo>
                  <a:lnTo>
                    <a:pt x="1" y="3403"/>
                  </a:lnTo>
                  <a:cubicBezTo>
                    <a:pt x="1" y="3403"/>
                    <a:pt x="1145" y="4065"/>
                    <a:pt x="2973" y="4065"/>
                  </a:cubicBezTo>
                  <a:cubicBezTo>
                    <a:pt x="3879" y="4065"/>
                    <a:pt x="4953" y="3902"/>
                    <a:pt x="6140" y="3416"/>
                  </a:cubicBezTo>
                  <a:cubicBezTo>
                    <a:pt x="7773" y="2746"/>
                    <a:pt x="9567" y="2369"/>
                    <a:pt x="10693" y="2369"/>
                  </a:cubicBezTo>
                  <a:cubicBezTo>
                    <a:pt x="11187" y="2369"/>
                    <a:pt x="11553" y="2442"/>
                    <a:pt x="11720" y="2594"/>
                  </a:cubicBezTo>
                  <a:cubicBezTo>
                    <a:pt x="12269" y="3092"/>
                    <a:pt x="12219" y="5437"/>
                    <a:pt x="14413" y="6284"/>
                  </a:cubicBezTo>
                  <a:cubicBezTo>
                    <a:pt x="14413" y="6284"/>
                    <a:pt x="13932" y="10700"/>
                    <a:pt x="15700" y="10700"/>
                  </a:cubicBezTo>
                  <a:cubicBezTo>
                    <a:pt x="15706" y="10700"/>
                    <a:pt x="15711" y="10700"/>
                    <a:pt x="15717" y="10700"/>
                  </a:cubicBezTo>
                  <a:cubicBezTo>
                    <a:pt x="17505" y="10673"/>
                    <a:pt x="16905" y="3691"/>
                    <a:pt x="16905" y="3691"/>
                  </a:cubicBezTo>
                  <a:lnTo>
                    <a:pt x="12717" y="1247"/>
                  </a:lnTo>
                  <a:lnTo>
                    <a:pt x="80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4464100" y="572675"/>
              <a:ext cx="78575" cy="114125"/>
            </a:xfrm>
            <a:custGeom>
              <a:rect b="b" l="l" r="r" t="t"/>
              <a:pathLst>
                <a:path extrusionOk="0" h="4565" w="3143">
                  <a:moveTo>
                    <a:pt x="1139" y="1"/>
                  </a:moveTo>
                  <a:cubicBezTo>
                    <a:pt x="624" y="1"/>
                    <a:pt x="202" y="127"/>
                    <a:pt x="174" y="139"/>
                  </a:cubicBezTo>
                  <a:cubicBezTo>
                    <a:pt x="174" y="139"/>
                    <a:pt x="0" y="4344"/>
                    <a:pt x="3" y="4430"/>
                  </a:cubicBezTo>
                  <a:cubicBezTo>
                    <a:pt x="4" y="4460"/>
                    <a:pt x="363" y="4565"/>
                    <a:pt x="835" y="4565"/>
                  </a:cubicBezTo>
                  <a:cubicBezTo>
                    <a:pt x="1725" y="4565"/>
                    <a:pt x="3020" y="4192"/>
                    <a:pt x="3082" y="2239"/>
                  </a:cubicBezTo>
                  <a:cubicBezTo>
                    <a:pt x="3142" y="360"/>
                    <a:pt x="2008" y="1"/>
                    <a:pt x="11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4487625" y="597125"/>
              <a:ext cx="34950" cy="65175"/>
            </a:xfrm>
            <a:custGeom>
              <a:rect b="b" l="l" r="r" t="t"/>
              <a:pathLst>
                <a:path extrusionOk="0" h="2607" w="1398">
                  <a:moveTo>
                    <a:pt x="635" y="0"/>
                  </a:moveTo>
                  <a:cubicBezTo>
                    <a:pt x="547" y="0"/>
                    <a:pt x="466" y="26"/>
                    <a:pt x="407" y="72"/>
                  </a:cubicBezTo>
                  <a:cubicBezTo>
                    <a:pt x="345" y="117"/>
                    <a:pt x="302" y="182"/>
                    <a:pt x="283" y="255"/>
                  </a:cubicBezTo>
                  <a:cubicBezTo>
                    <a:pt x="256" y="372"/>
                    <a:pt x="303" y="431"/>
                    <a:pt x="315" y="431"/>
                  </a:cubicBezTo>
                  <a:cubicBezTo>
                    <a:pt x="316" y="431"/>
                    <a:pt x="317" y="431"/>
                    <a:pt x="317" y="431"/>
                  </a:cubicBezTo>
                  <a:cubicBezTo>
                    <a:pt x="333" y="426"/>
                    <a:pt x="316" y="366"/>
                    <a:pt x="359" y="284"/>
                  </a:cubicBezTo>
                  <a:cubicBezTo>
                    <a:pt x="391" y="215"/>
                    <a:pt x="476" y="140"/>
                    <a:pt x="594" y="140"/>
                  </a:cubicBezTo>
                  <a:cubicBezTo>
                    <a:pt x="618" y="140"/>
                    <a:pt x="644" y="143"/>
                    <a:pt x="672" y="151"/>
                  </a:cubicBezTo>
                  <a:cubicBezTo>
                    <a:pt x="828" y="184"/>
                    <a:pt x="966" y="341"/>
                    <a:pt x="1050" y="562"/>
                  </a:cubicBezTo>
                  <a:cubicBezTo>
                    <a:pt x="1145" y="800"/>
                    <a:pt x="1187" y="1056"/>
                    <a:pt x="1171" y="1312"/>
                  </a:cubicBezTo>
                  <a:cubicBezTo>
                    <a:pt x="1140" y="1852"/>
                    <a:pt x="858" y="2345"/>
                    <a:pt x="538" y="2451"/>
                  </a:cubicBezTo>
                  <a:cubicBezTo>
                    <a:pt x="483" y="2469"/>
                    <a:pt x="426" y="2478"/>
                    <a:pt x="369" y="2478"/>
                  </a:cubicBezTo>
                  <a:cubicBezTo>
                    <a:pt x="294" y="2478"/>
                    <a:pt x="218" y="2462"/>
                    <a:pt x="149" y="2430"/>
                  </a:cubicBezTo>
                  <a:cubicBezTo>
                    <a:pt x="70" y="2391"/>
                    <a:pt x="32" y="2348"/>
                    <a:pt x="16" y="2348"/>
                  </a:cubicBezTo>
                  <a:cubicBezTo>
                    <a:pt x="14" y="2348"/>
                    <a:pt x="13" y="2348"/>
                    <a:pt x="11" y="2349"/>
                  </a:cubicBezTo>
                  <a:cubicBezTo>
                    <a:pt x="0" y="2353"/>
                    <a:pt x="15" y="2421"/>
                    <a:pt x="105" y="2496"/>
                  </a:cubicBezTo>
                  <a:cubicBezTo>
                    <a:pt x="173" y="2553"/>
                    <a:pt x="292" y="2607"/>
                    <a:pt x="439" y="2607"/>
                  </a:cubicBezTo>
                  <a:cubicBezTo>
                    <a:pt x="483" y="2607"/>
                    <a:pt x="530" y="2602"/>
                    <a:pt x="579" y="2591"/>
                  </a:cubicBezTo>
                  <a:cubicBezTo>
                    <a:pt x="1015" y="2480"/>
                    <a:pt x="1342" y="1926"/>
                    <a:pt x="1380" y="1324"/>
                  </a:cubicBezTo>
                  <a:cubicBezTo>
                    <a:pt x="1398" y="1037"/>
                    <a:pt x="1345" y="748"/>
                    <a:pt x="1226" y="486"/>
                  </a:cubicBezTo>
                  <a:cubicBezTo>
                    <a:pt x="1128" y="247"/>
                    <a:pt x="927" y="28"/>
                    <a:pt x="696" y="5"/>
                  </a:cubicBezTo>
                  <a:cubicBezTo>
                    <a:pt x="676" y="2"/>
                    <a:pt x="655" y="0"/>
                    <a:pt x="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4086100" y="523375"/>
              <a:ext cx="72350" cy="19575"/>
            </a:xfrm>
            <a:custGeom>
              <a:rect b="b" l="l" r="r" t="t"/>
              <a:pathLst>
                <a:path extrusionOk="0" h="783" w="2894">
                  <a:moveTo>
                    <a:pt x="1354" y="0"/>
                  </a:moveTo>
                  <a:cubicBezTo>
                    <a:pt x="545" y="0"/>
                    <a:pt x="1" y="417"/>
                    <a:pt x="86" y="577"/>
                  </a:cubicBezTo>
                  <a:cubicBezTo>
                    <a:pt x="135" y="685"/>
                    <a:pt x="360" y="697"/>
                    <a:pt x="679" y="697"/>
                  </a:cubicBezTo>
                  <a:cubicBezTo>
                    <a:pt x="771" y="697"/>
                    <a:pt x="871" y="696"/>
                    <a:pt x="977" y="696"/>
                  </a:cubicBezTo>
                  <a:cubicBezTo>
                    <a:pt x="1121" y="696"/>
                    <a:pt x="1275" y="698"/>
                    <a:pt x="1435" y="707"/>
                  </a:cubicBezTo>
                  <a:cubicBezTo>
                    <a:pt x="1866" y="721"/>
                    <a:pt x="2253" y="782"/>
                    <a:pt x="2505" y="782"/>
                  </a:cubicBezTo>
                  <a:cubicBezTo>
                    <a:pt x="2652" y="782"/>
                    <a:pt x="2753" y="761"/>
                    <a:pt x="2789" y="697"/>
                  </a:cubicBezTo>
                  <a:cubicBezTo>
                    <a:pt x="2893" y="538"/>
                    <a:pt x="2337" y="40"/>
                    <a:pt x="1467" y="3"/>
                  </a:cubicBezTo>
                  <a:cubicBezTo>
                    <a:pt x="1429" y="1"/>
                    <a:pt x="1391" y="0"/>
                    <a:pt x="1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4253800" y="523375"/>
              <a:ext cx="72350" cy="19575"/>
            </a:xfrm>
            <a:custGeom>
              <a:rect b="b" l="l" r="r" t="t"/>
              <a:pathLst>
                <a:path extrusionOk="0" h="783" w="2894">
                  <a:moveTo>
                    <a:pt x="1354" y="0"/>
                  </a:moveTo>
                  <a:cubicBezTo>
                    <a:pt x="545" y="0"/>
                    <a:pt x="1" y="417"/>
                    <a:pt x="86" y="577"/>
                  </a:cubicBezTo>
                  <a:cubicBezTo>
                    <a:pt x="135" y="685"/>
                    <a:pt x="360" y="697"/>
                    <a:pt x="678" y="697"/>
                  </a:cubicBezTo>
                  <a:cubicBezTo>
                    <a:pt x="771" y="697"/>
                    <a:pt x="871" y="696"/>
                    <a:pt x="977" y="696"/>
                  </a:cubicBezTo>
                  <a:cubicBezTo>
                    <a:pt x="1120" y="696"/>
                    <a:pt x="1275" y="698"/>
                    <a:pt x="1435" y="707"/>
                  </a:cubicBezTo>
                  <a:cubicBezTo>
                    <a:pt x="1866" y="721"/>
                    <a:pt x="2253" y="782"/>
                    <a:pt x="2505" y="782"/>
                  </a:cubicBezTo>
                  <a:cubicBezTo>
                    <a:pt x="2652" y="782"/>
                    <a:pt x="2754" y="761"/>
                    <a:pt x="2790" y="697"/>
                  </a:cubicBezTo>
                  <a:cubicBezTo>
                    <a:pt x="2894" y="538"/>
                    <a:pt x="2337" y="40"/>
                    <a:pt x="1466" y="3"/>
                  </a:cubicBezTo>
                  <a:cubicBezTo>
                    <a:pt x="1428" y="1"/>
                    <a:pt x="1391" y="0"/>
                    <a:pt x="1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4032175" y="238125"/>
              <a:ext cx="525350" cy="259375"/>
            </a:xfrm>
            <a:custGeom>
              <a:rect b="b" l="l" r="r" t="t"/>
              <a:pathLst>
                <a:path extrusionOk="0" h="10375" w="21014">
                  <a:moveTo>
                    <a:pt x="6761" y="1"/>
                  </a:moveTo>
                  <a:cubicBezTo>
                    <a:pt x="6025" y="1"/>
                    <a:pt x="5281" y="120"/>
                    <a:pt x="4573" y="316"/>
                  </a:cubicBezTo>
                  <a:cubicBezTo>
                    <a:pt x="3390" y="640"/>
                    <a:pt x="2240" y="1183"/>
                    <a:pt x="1384" y="2062"/>
                  </a:cubicBezTo>
                  <a:cubicBezTo>
                    <a:pt x="527" y="2941"/>
                    <a:pt x="1" y="4187"/>
                    <a:pt x="173" y="5401"/>
                  </a:cubicBezTo>
                  <a:cubicBezTo>
                    <a:pt x="346" y="6614"/>
                    <a:pt x="1310" y="7730"/>
                    <a:pt x="2526" y="7892"/>
                  </a:cubicBezTo>
                  <a:cubicBezTo>
                    <a:pt x="2526" y="7892"/>
                    <a:pt x="3148" y="8037"/>
                    <a:pt x="4066" y="8037"/>
                  </a:cubicBezTo>
                  <a:cubicBezTo>
                    <a:pt x="5058" y="8037"/>
                    <a:pt x="6395" y="7867"/>
                    <a:pt x="7661" y="7159"/>
                  </a:cubicBezTo>
                  <a:cubicBezTo>
                    <a:pt x="8763" y="6543"/>
                    <a:pt x="10318" y="6375"/>
                    <a:pt x="11692" y="6375"/>
                  </a:cubicBezTo>
                  <a:cubicBezTo>
                    <a:pt x="13360" y="6375"/>
                    <a:pt x="14761" y="6623"/>
                    <a:pt x="14761" y="6623"/>
                  </a:cubicBezTo>
                  <a:lnTo>
                    <a:pt x="14798" y="7489"/>
                  </a:lnTo>
                  <a:cubicBezTo>
                    <a:pt x="15318" y="8210"/>
                    <a:pt x="15846" y="8939"/>
                    <a:pt x="16535" y="9501"/>
                  </a:cubicBezTo>
                  <a:cubicBezTo>
                    <a:pt x="17158" y="10010"/>
                    <a:pt x="17938" y="10375"/>
                    <a:pt x="18737" y="10375"/>
                  </a:cubicBezTo>
                  <a:cubicBezTo>
                    <a:pt x="18820" y="10375"/>
                    <a:pt x="18903" y="10371"/>
                    <a:pt x="18987" y="10363"/>
                  </a:cubicBezTo>
                  <a:cubicBezTo>
                    <a:pt x="19872" y="10276"/>
                    <a:pt x="20727" y="9631"/>
                    <a:pt x="20877" y="8755"/>
                  </a:cubicBezTo>
                  <a:cubicBezTo>
                    <a:pt x="21014" y="7952"/>
                    <a:pt x="20395" y="7068"/>
                    <a:pt x="19608" y="6987"/>
                  </a:cubicBezTo>
                  <a:lnTo>
                    <a:pt x="19608" y="6987"/>
                  </a:lnTo>
                  <a:cubicBezTo>
                    <a:pt x="20107" y="6922"/>
                    <a:pt x="20535" y="6400"/>
                    <a:pt x="20438" y="5894"/>
                  </a:cubicBezTo>
                  <a:cubicBezTo>
                    <a:pt x="20356" y="5460"/>
                    <a:pt x="19911" y="5157"/>
                    <a:pt x="19478" y="5157"/>
                  </a:cubicBezTo>
                  <a:cubicBezTo>
                    <a:pt x="19450" y="5157"/>
                    <a:pt x="19422" y="5158"/>
                    <a:pt x="19394" y="5161"/>
                  </a:cubicBezTo>
                  <a:lnTo>
                    <a:pt x="19394" y="5161"/>
                  </a:lnTo>
                  <a:cubicBezTo>
                    <a:pt x="19886" y="4855"/>
                    <a:pt x="19981" y="3955"/>
                    <a:pt x="19533" y="3494"/>
                  </a:cubicBezTo>
                  <a:cubicBezTo>
                    <a:pt x="19194" y="3145"/>
                    <a:pt x="18713" y="3014"/>
                    <a:pt x="18218" y="3014"/>
                  </a:cubicBezTo>
                  <a:cubicBezTo>
                    <a:pt x="17932" y="3014"/>
                    <a:pt x="17641" y="3058"/>
                    <a:pt x="17369" y="3129"/>
                  </a:cubicBezTo>
                  <a:cubicBezTo>
                    <a:pt x="16626" y="3323"/>
                    <a:pt x="15922" y="3682"/>
                    <a:pt x="15157" y="3746"/>
                  </a:cubicBezTo>
                  <a:cubicBezTo>
                    <a:pt x="15074" y="3753"/>
                    <a:pt x="14991" y="3756"/>
                    <a:pt x="14908" y="3756"/>
                  </a:cubicBezTo>
                  <a:cubicBezTo>
                    <a:pt x="13801" y="3756"/>
                    <a:pt x="12757" y="3154"/>
                    <a:pt x="11869" y="2471"/>
                  </a:cubicBezTo>
                  <a:cubicBezTo>
                    <a:pt x="10915" y="1738"/>
                    <a:pt x="10029" y="877"/>
                    <a:pt x="8921" y="410"/>
                  </a:cubicBezTo>
                  <a:cubicBezTo>
                    <a:pt x="8237" y="122"/>
                    <a:pt x="7503" y="1"/>
                    <a:pt x="67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4067625" y="312100"/>
              <a:ext cx="448600" cy="118500"/>
            </a:xfrm>
            <a:custGeom>
              <a:rect b="b" l="l" r="r" t="t"/>
              <a:pathLst>
                <a:path extrusionOk="0" h="4740" w="17944">
                  <a:moveTo>
                    <a:pt x="4197" y="0"/>
                  </a:moveTo>
                  <a:cubicBezTo>
                    <a:pt x="3975" y="0"/>
                    <a:pt x="3755" y="13"/>
                    <a:pt x="3538" y="40"/>
                  </a:cubicBezTo>
                  <a:cubicBezTo>
                    <a:pt x="2227" y="185"/>
                    <a:pt x="1112" y="855"/>
                    <a:pt x="566" y="1709"/>
                  </a:cubicBezTo>
                  <a:cubicBezTo>
                    <a:pt x="18" y="2565"/>
                    <a:pt x="1" y="3441"/>
                    <a:pt x="130" y="3972"/>
                  </a:cubicBezTo>
                  <a:cubicBezTo>
                    <a:pt x="190" y="4244"/>
                    <a:pt x="294" y="4437"/>
                    <a:pt x="361" y="4564"/>
                  </a:cubicBezTo>
                  <a:cubicBezTo>
                    <a:pt x="438" y="4680"/>
                    <a:pt x="483" y="4740"/>
                    <a:pt x="495" y="4740"/>
                  </a:cubicBezTo>
                  <a:cubicBezTo>
                    <a:pt x="495" y="4740"/>
                    <a:pt x="495" y="4740"/>
                    <a:pt x="496" y="4739"/>
                  </a:cubicBezTo>
                  <a:cubicBezTo>
                    <a:pt x="527" y="4724"/>
                    <a:pt x="341" y="4472"/>
                    <a:pt x="253" y="3948"/>
                  </a:cubicBezTo>
                  <a:cubicBezTo>
                    <a:pt x="165" y="3437"/>
                    <a:pt x="220" y="2615"/>
                    <a:pt x="754" y="1834"/>
                  </a:cubicBezTo>
                  <a:cubicBezTo>
                    <a:pt x="1280" y="1063"/>
                    <a:pt x="2328" y="453"/>
                    <a:pt x="3571" y="332"/>
                  </a:cubicBezTo>
                  <a:cubicBezTo>
                    <a:pt x="3757" y="311"/>
                    <a:pt x="3946" y="301"/>
                    <a:pt x="4138" y="301"/>
                  </a:cubicBezTo>
                  <a:cubicBezTo>
                    <a:pt x="5229" y="301"/>
                    <a:pt x="6399" y="624"/>
                    <a:pt x="7559" y="1074"/>
                  </a:cubicBezTo>
                  <a:cubicBezTo>
                    <a:pt x="8926" y="1604"/>
                    <a:pt x="10229" y="2196"/>
                    <a:pt x="11511" y="2449"/>
                  </a:cubicBezTo>
                  <a:cubicBezTo>
                    <a:pt x="12190" y="2588"/>
                    <a:pt x="12880" y="2657"/>
                    <a:pt x="13571" y="2657"/>
                  </a:cubicBezTo>
                  <a:cubicBezTo>
                    <a:pt x="14028" y="2657"/>
                    <a:pt x="14486" y="2627"/>
                    <a:pt x="14940" y="2566"/>
                  </a:cubicBezTo>
                  <a:cubicBezTo>
                    <a:pt x="15911" y="2433"/>
                    <a:pt x="16672" y="2196"/>
                    <a:pt x="17179" y="1996"/>
                  </a:cubicBezTo>
                  <a:cubicBezTo>
                    <a:pt x="17432" y="1894"/>
                    <a:pt x="17625" y="1808"/>
                    <a:pt x="17752" y="1740"/>
                  </a:cubicBezTo>
                  <a:cubicBezTo>
                    <a:pt x="17879" y="1675"/>
                    <a:pt x="17944" y="1636"/>
                    <a:pt x="17940" y="1626"/>
                  </a:cubicBezTo>
                  <a:cubicBezTo>
                    <a:pt x="17938" y="1622"/>
                    <a:pt x="17934" y="1620"/>
                    <a:pt x="17927" y="1620"/>
                  </a:cubicBezTo>
                  <a:cubicBezTo>
                    <a:pt x="17798" y="1620"/>
                    <a:pt x="16725" y="2144"/>
                    <a:pt x="14913" y="2343"/>
                  </a:cubicBezTo>
                  <a:cubicBezTo>
                    <a:pt x="14547" y="2382"/>
                    <a:pt x="14179" y="2401"/>
                    <a:pt x="13812" y="2401"/>
                  </a:cubicBezTo>
                  <a:cubicBezTo>
                    <a:pt x="13060" y="2401"/>
                    <a:pt x="12309" y="2321"/>
                    <a:pt x="11572" y="2162"/>
                  </a:cubicBezTo>
                  <a:cubicBezTo>
                    <a:pt x="10333" y="1902"/>
                    <a:pt x="9057" y="1313"/>
                    <a:pt x="7672" y="777"/>
                  </a:cubicBezTo>
                  <a:cubicBezTo>
                    <a:pt x="6520" y="329"/>
                    <a:pt x="5328" y="0"/>
                    <a:pt x="41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4418550" y="471000"/>
              <a:ext cx="116675" cy="34300"/>
            </a:xfrm>
            <a:custGeom>
              <a:rect b="b" l="l" r="r" t="t"/>
              <a:pathLst>
                <a:path extrusionOk="0" h="1372" w="4667">
                  <a:moveTo>
                    <a:pt x="4626" y="1"/>
                  </a:moveTo>
                  <a:cubicBezTo>
                    <a:pt x="4572" y="1"/>
                    <a:pt x="4380" y="208"/>
                    <a:pt x="4029" y="449"/>
                  </a:cubicBezTo>
                  <a:cubicBezTo>
                    <a:pt x="3659" y="705"/>
                    <a:pt x="3083" y="986"/>
                    <a:pt x="2404" y="1043"/>
                  </a:cubicBezTo>
                  <a:cubicBezTo>
                    <a:pt x="2317" y="1050"/>
                    <a:pt x="2232" y="1054"/>
                    <a:pt x="2148" y="1054"/>
                  </a:cubicBezTo>
                  <a:cubicBezTo>
                    <a:pt x="1571" y="1054"/>
                    <a:pt x="1057" y="896"/>
                    <a:pt x="701" y="728"/>
                  </a:cubicBezTo>
                  <a:cubicBezTo>
                    <a:pt x="325" y="554"/>
                    <a:pt x="103" y="387"/>
                    <a:pt x="42" y="387"/>
                  </a:cubicBezTo>
                  <a:cubicBezTo>
                    <a:pt x="36" y="387"/>
                    <a:pt x="31" y="388"/>
                    <a:pt x="28" y="392"/>
                  </a:cubicBezTo>
                  <a:cubicBezTo>
                    <a:pt x="1" y="417"/>
                    <a:pt x="179" y="667"/>
                    <a:pt x="594" y="927"/>
                  </a:cubicBezTo>
                  <a:cubicBezTo>
                    <a:pt x="957" y="1156"/>
                    <a:pt x="1528" y="1371"/>
                    <a:pt x="2182" y="1371"/>
                  </a:cubicBezTo>
                  <a:cubicBezTo>
                    <a:pt x="2263" y="1371"/>
                    <a:pt x="2346" y="1368"/>
                    <a:pt x="2430" y="1361"/>
                  </a:cubicBezTo>
                  <a:cubicBezTo>
                    <a:pt x="3187" y="1296"/>
                    <a:pt x="3809" y="948"/>
                    <a:pt x="4167" y="626"/>
                  </a:cubicBezTo>
                  <a:cubicBezTo>
                    <a:pt x="4533" y="301"/>
                    <a:pt x="4667" y="25"/>
                    <a:pt x="4635" y="4"/>
                  </a:cubicBezTo>
                  <a:cubicBezTo>
                    <a:pt x="4633" y="2"/>
                    <a:pt x="4630" y="1"/>
                    <a:pt x="46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4464800" y="431500"/>
              <a:ext cx="53150" cy="28175"/>
            </a:xfrm>
            <a:custGeom>
              <a:rect b="b" l="l" r="r" t="t"/>
              <a:pathLst>
                <a:path extrusionOk="0" h="1127" w="2126">
                  <a:moveTo>
                    <a:pt x="2034" y="0"/>
                  </a:moveTo>
                  <a:cubicBezTo>
                    <a:pt x="1928" y="0"/>
                    <a:pt x="1573" y="334"/>
                    <a:pt x="1060" y="594"/>
                  </a:cubicBezTo>
                  <a:cubicBezTo>
                    <a:pt x="511" y="882"/>
                    <a:pt x="0" y="971"/>
                    <a:pt x="6" y="1063"/>
                  </a:cubicBezTo>
                  <a:cubicBezTo>
                    <a:pt x="4" y="1097"/>
                    <a:pt x="102" y="1127"/>
                    <a:pt x="261" y="1127"/>
                  </a:cubicBezTo>
                  <a:cubicBezTo>
                    <a:pt x="489" y="1127"/>
                    <a:pt x="841" y="1067"/>
                    <a:pt x="1206" y="877"/>
                  </a:cubicBezTo>
                  <a:cubicBezTo>
                    <a:pt x="1829" y="558"/>
                    <a:pt x="2125" y="51"/>
                    <a:pt x="2055" y="7"/>
                  </a:cubicBezTo>
                  <a:cubicBezTo>
                    <a:pt x="2050" y="2"/>
                    <a:pt x="2043" y="0"/>
                    <a:pt x="20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4036450" y="425900"/>
              <a:ext cx="43250" cy="48550"/>
            </a:xfrm>
            <a:custGeom>
              <a:rect b="b" l="l" r="r" t="t"/>
              <a:pathLst>
                <a:path extrusionOk="0" h="1942" w="1730">
                  <a:moveTo>
                    <a:pt x="1525" y="1"/>
                  </a:moveTo>
                  <a:cubicBezTo>
                    <a:pt x="1459" y="1"/>
                    <a:pt x="1379" y="8"/>
                    <a:pt x="1287" y="27"/>
                  </a:cubicBezTo>
                  <a:cubicBezTo>
                    <a:pt x="1029" y="80"/>
                    <a:pt x="674" y="246"/>
                    <a:pt x="403" y="565"/>
                  </a:cubicBezTo>
                  <a:cubicBezTo>
                    <a:pt x="131" y="883"/>
                    <a:pt x="23" y="1260"/>
                    <a:pt x="12" y="1523"/>
                  </a:cubicBezTo>
                  <a:cubicBezTo>
                    <a:pt x="1" y="1787"/>
                    <a:pt x="64" y="1942"/>
                    <a:pt x="104" y="1942"/>
                  </a:cubicBezTo>
                  <a:cubicBezTo>
                    <a:pt x="104" y="1942"/>
                    <a:pt x="105" y="1942"/>
                    <a:pt x="105" y="1942"/>
                  </a:cubicBezTo>
                  <a:cubicBezTo>
                    <a:pt x="195" y="1942"/>
                    <a:pt x="184" y="1307"/>
                    <a:pt x="645" y="771"/>
                  </a:cubicBezTo>
                  <a:cubicBezTo>
                    <a:pt x="1101" y="231"/>
                    <a:pt x="1730" y="141"/>
                    <a:pt x="1716" y="52"/>
                  </a:cubicBezTo>
                  <a:cubicBezTo>
                    <a:pt x="1714" y="26"/>
                    <a:pt x="1645" y="1"/>
                    <a:pt x="1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4012475" y="363625"/>
              <a:ext cx="64025" cy="67800"/>
            </a:xfrm>
            <a:custGeom>
              <a:rect b="b" l="l" r="r" t="t"/>
              <a:pathLst>
                <a:path extrusionOk="0" h="2712" w="2561">
                  <a:moveTo>
                    <a:pt x="87" y="1"/>
                  </a:moveTo>
                  <a:cubicBezTo>
                    <a:pt x="86" y="1"/>
                    <a:pt x="84" y="1"/>
                    <a:pt x="83" y="1"/>
                  </a:cubicBezTo>
                  <a:cubicBezTo>
                    <a:pt x="1" y="1"/>
                    <a:pt x="99" y="939"/>
                    <a:pt x="851" y="1759"/>
                  </a:cubicBezTo>
                  <a:cubicBezTo>
                    <a:pt x="1492" y="2472"/>
                    <a:pt x="2267" y="2711"/>
                    <a:pt x="2474" y="2711"/>
                  </a:cubicBezTo>
                  <a:cubicBezTo>
                    <a:pt x="2507" y="2711"/>
                    <a:pt x="2526" y="2705"/>
                    <a:pt x="2527" y="2694"/>
                  </a:cubicBezTo>
                  <a:cubicBezTo>
                    <a:pt x="2560" y="2605"/>
                    <a:pt x="1762" y="2301"/>
                    <a:pt x="1087" y="1545"/>
                  </a:cubicBezTo>
                  <a:cubicBezTo>
                    <a:pt x="409" y="812"/>
                    <a:pt x="182" y="1"/>
                    <a:pt x="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3024675" y="1562875"/>
              <a:ext cx="924225" cy="503775"/>
            </a:xfrm>
            <a:custGeom>
              <a:rect b="b" l="l" r="r" t="t"/>
              <a:pathLst>
                <a:path extrusionOk="0" h="20151" w="36969">
                  <a:moveTo>
                    <a:pt x="30700" y="1"/>
                  </a:moveTo>
                  <a:lnTo>
                    <a:pt x="17989" y="11176"/>
                  </a:lnTo>
                  <a:lnTo>
                    <a:pt x="2333" y="2258"/>
                  </a:lnTo>
                  <a:lnTo>
                    <a:pt x="1" y="6303"/>
                  </a:lnTo>
                  <a:cubicBezTo>
                    <a:pt x="1" y="6303"/>
                    <a:pt x="10895" y="20151"/>
                    <a:pt x="17585" y="20151"/>
                  </a:cubicBezTo>
                  <a:cubicBezTo>
                    <a:pt x="18204" y="20151"/>
                    <a:pt x="18788" y="20032"/>
                    <a:pt x="19323" y="19773"/>
                  </a:cubicBezTo>
                  <a:cubicBezTo>
                    <a:pt x="25640" y="16713"/>
                    <a:pt x="36969" y="6303"/>
                    <a:pt x="36969" y="6303"/>
                  </a:cubicBezTo>
                  <a:lnTo>
                    <a:pt x="307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3617450" y="996050"/>
              <a:ext cx="1380575" cy="1346525"/>
            </a:xfrm>
            <a:custGeom>
              <a:rect b="b" l="l" r="r" t="t"/>
              <a:pathLst>
                <a:path extrusionOk="0" h="53861" w="55223">
                  <a:moveTo>
                    <a:pt x="33289" y="0"/>
                  </a:moveTo>
                  <a:cubicBezTo>
                    <a:pt x="31418" y="578"/>
                    <a:pt x="29547" y="867"/>
                    <a:pt x="27675" y="867"/>
                  </a:cubicBezTo>
                  <a:cubicBezTo>
                    <a:pt x="25811" y="867"/>
                    <a:pt x="23946" y="580"/>
                    <a:pt x="22082" y="7"/>
                  </a:cubicBezTo>
                  <a:cubicBezTo>
                    <a:pt x="21449" y="85"/>
                    <a:pt x="20475" y="171"/>
                    <a:pt x="19193" y="345"/>
                  </a:cubicBezTo>
                  <a:cubicBezTo>
                    <a:pt x="14826" y="940"/>
                    <a:pt x="10877" y="3271"/>
                    <a:pt x="8256" y="6813"/>
                  </a:cubicBezTo>
                  <a:lnTo>
                    <a:pt x="1" y="17971"/>
                  </a:lnTo>
                  <a:lnTo>
                    <a:pt x="9449" y="26399"/>
                  </a:lnTo>
                  <a:lnTo>
                    <a:pt x="11267" y="22988"/>
                  </a:lnTo>
                  <a:lnTo>
                    <a:pt x="11267" y="22988"/>
                  </a:lnTo>
                  <a:cubicBezTo>
                    <a:pt x="11267" y="22989"/>
                    <a:pt x="9740" y="48664"/>
                    <a:pt x="9827" y="52287"/>
                  </a:cubicBezTo>
                  <a:lnTo>
                    <a:pt x="42986" y="53861"/>
                  </a:lnTo>
                  <a:lnTo>
                    <a:pt x="41503" y="24612"/>
                  </a:lnTo>
                  <a:lnTo>
                    <a:pt x="43232" y="29839"/>
                  </a:lnTo>
                  <a:lnTo>
                    <a:pt x="55222" y="22297"/>
                  </a:lnTo>
                  <a:lnTo>
                    <a:pt x="45334" y="5680"/>
                  </a:lnTo>
                  <a:lnTo>
                    <a:pt x="45333" y="5682"/>
                  </a:lnTo>
                  <a:cubicBezTo>
                    <a:pt x="43260" y="3531"/>
                    <a:pt x="40834" y="1939"/>
                    <a:pt x="37930" y="888"/>
                  </a:cubicBezTo>
                  <a:cubicBezTo>
                    <a:pt x="36518" y="378"/>
                    <a:pt x="35021" y="74"/>
                    <a:pt x="33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4942150" y="5145825"/>
              <a:ext cx="296375" cy="330875"/>
            </a:xfrm>
            <a:custGeom>
              <a:rect b="b" l="l" r="r" t="t"/>
              <a:pathLst>
                <a:path extrusionOk="0" h="13235" w="11855">
                  <a:moveTo>
                    <a:pt x="0" y="0"/>
                  </a:moveTo>
                  <a:lnTo>
                    <a:pt x="1043" y="4376"/>
                  </a:lnTo>
                  <a:cubicBezTo>
                    <a:pt x="1043" y="4376"/>
                    <a:pt x="7863" y="13234"/>
                    <a:pt x="10242" y="13234"/>
                  </a:cubicBezTo>
                  <a:cubicBezTo>
                    <a:pt x="10300" y="13234"/>
                    <a:pt x="10356" y="13229"/>
                    <a:pt x="10408" y="13218"/>
                  </a:cubicBezTo>
                  <a:cubicBezTo>
                    <a:pt x="11854" y="12921"/>
                    <a:pt x="10076" y="10495"/>
                    <a:pt x="7355" y="3434"/>
                  </a:cubicBezTo>
                  <a:lnTo>
                    <a:pt x="6783" y="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4964750" y="5228925"/>
              <a:ext cx="244900" cy="226875"/>
            </a:xfrm>
            <a:custGeom>
              <a:rect b="b" l="l" r="r" t="t"/>
              <a:pathLst>
                <a:path extrusionOk="0" h="9075" w="9796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1" y="4"/>
                    <a:pt x="26" y="46"/>
                    <a:pt x="77" y="124"/>
                  </a:cubicBezTo>
                  <a:lnTo>
                    <a:pt x="303" y="460"/>
                  </a:lnTo>
                  <a:cubicBezTo>
                    <a:pt x="504" y="750"/>
                    <a:pt x="803" y="1163"/>
                    <a:pt x="1184" y="1665"/>
                  </a:cubicBezTo>
                  <a:cubicBezTo>
                    <a:pt x="2182" y="2971"/>
                    <a:pt x="3251" y="4222"/>
                    <a:pt x="4384" y="5413"/>
                  </a:cubicBezTo>
                  <a:cubicBezTo>
                    <a:pt x="5719" y="6802"/>
                    <a:pt x="6977" y="8005"/>
                    <a:pt x="7990" y="8776"/>
                  </a:cubicBezTo>
                  <a:cubicBezTo>
                    <a:pt x="8259" y="8951"/>
                    <a:pt x="8540" y="9061"/>
                    <a:pt x="8801" y="9073"/>
                  </a:cubicBezTo>
                  <a:cubicBezTo>
                    <a:pt x="8823" y="9074"/>
                    <a:pt x="8846" y="9075"/>
                    <a:pt x="8868" y="9075"/>
                  </a:cubicBezTo>
                  <a:cubicBezTo>
                    <a:pt x="9098" y="9075"/>
                    <a:pt x="9294" y="9015"/>
                    <a:pt x="9437" y="8933"/>
                  </a:cubicBezTo>
                  <a:cubicBezTo>
                    <a:pt x="9560" y="8867"/>
                    <a:pt x="9664" y="8771"/>
                    <a:pt x="9739" y="8652"/>
                  </a:cubicBezTo>
                  <a:cubicBezTo>
                    <a:pt x="9787" y="8571"/>
                    <a:pt x="9795" y="8521"/>
                    <a:pt x="9795" y="8521"/>
                  </a:cubicBezTo>
                  <a:cubicBezTo>
                    <a:pt x="9795" y="8520"/>
                    <a:pt x="9794" y="8520"/>
                    <a:pt x="9793" y="8520"/>
                  </a:cubicBezTo>
                  <a:cubicBezTo>
                    <a:pt x="9776" y="8520"/>
                    <a:pt x="9714" y="8730"/>
                    <a:pt x="9412" y="8886"/>
                  </a:cubicBezTo>
                  <a:cubicBezTo>
                    <a:pt x="9288" y="8955"/>
                    <a:pt x="9121" y="8998"/>
                    <a:pt x="8930" y="8998"/>
                  </a:cubicBezTo>
                  <a:cubicBezTo>
                    <a:pt x="8660" y="8998"/>
                    <a:pt x="8345" y="8912"/>
                    <a:pt x="8046" y="8693"/>
                  </a:cubicBezTo>
                  <a:cubicBezTo>
                    <a:pt x="7071" y="7921"/>
                    <a:pt x="5813" y="6698"/>
                    <a:pt x="4486" y="5317"/>
                  </a:cubicBezTo>
                  <a:cubicBezTo>
                    <a:pt x="3161" y="3927"/>
                    <a:pt x="2047" y="2589"/>
                    <a:pt x="1263" y="1605"/>
                  </a:cubicBezTo>
                  <a:lnTo>
                    <a:pt x="348" y="428"/>
                  </a:lnTo>
                  <a:cubicBezTo>
                    <a:pt x="260" y="315"/>
                    <a:pt x="178" y="209"/>
                    <a:pt x="99" y="108"/>
                  </a:cubicBezTo>
                  <a:cubicBezTo>
                    <a:pt x="43" y="37"/>
                    <a:pt x="10" y="1"/>
                    <a:pt x="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5107100" y="5365350"/>
              <a:ext cx="77300" cy="52200"/>
            </a:xfrm>
            <a:custGeom>
              <a:rect b="b" l="l" r="r" t="t"/>
              <a:pathLst>
                <a:path extrusionOk="0" h="2088" w="3092">
                  <a:moveTo>
                    <a:pt x="2640" y="1"/>
                  </a:moveTo>
                  <a:cubicBezTo>
                    <a:pt x="2596" y="1"/>
                    <a:pt x="2548" y="3"/>
                    <a:pt x="2498" y="6"/>
                  </a:cubicBezTo>
                  <a:cubicBezTo>
                    <a:pt x="2129" y="30"/>
                    <a:pt x="1626" y="177"/>
                    <a:pt x="1147" y="474"/>
                  </a:cubicBezTo>
                  <a:cubicBezTo>
                    <a:pt x="662" y="764"/>
                    <a:pt x="314" y="1173"/>
                    <a:pt x="166" y="1514"/>
                  </a:cubicBezTo>
                  <a:cubicBezTo>
                    <a:pt x="12" y="1853"/>
                    <a:pt x="1" y="2085"/>
                    <a:pt x="15" y="2088"/>
                  </a:cubicBezTo>
                  <a:cubicBezTo>
                    <a:pt x="15" y="2088"/>
                    <a:pt x="15" y="2088"/>
                    <a:pt x="16" y="2088"/>
                  </a:cubicBezTo>
                  <a:cubicBezTo>
                    <a:pt x="40" y="2088"/>
                    <a:pt x="87" y="1866"/>
                    <a:pt x="255" y="1559"/>
                  </a:cubicBezTo>
                  <a:cubicBezTo>
                    <a:pt x="420" y="1246"/>
                    <a:pt x="753" y="874"/>
                    <a:pt x="1221" y="594"/>
                  </a:cubicBezTo>
                  <a:cubicBezTo>
                    <a:pt x="1682" y="309"/>
                    <a:pt x="2158" y="152"/>
                    <a:pt x="2509" y="105"/>
                  </a:cubicBezTo>
                  <a:cubicBezTo>
                    <a:pt x="2653" y="85"/>
                    <a:pt x="2775" y="80"/>
                    <a:pt x="2870" y="80"/>
                  </a:cubicBezTo>
                  <a:cubicBezTo>
                    <a:pt x="2948" y="80"/>
                    <a:pt x="3008" y="83"/>
                    <a:pt x="3044" y="83"/>
                  </a:cubicBezTo>
                  <a:cubicBezTo>
                    <a:pt x="3072" y="83"/>
                    <a:pt x="3086" y="81"/>
                    <a:pt x="3087" y="75"/>
                  </a:cubicBezTo>
                  <a:cubicBezTo>
                    <a:pt x="3092" y="64"/>
                    <a:pt x="2926" y="1"/>
                    <a:pt x="26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4955475" y="5202500"/>
              <a:ext cx="67475" cy="110225"/>
            </a:xfrm>
            <a:custGeom>
              <a:rect b="b" l="l" r="r" t="t"/>
              <a:pathLst>
                <a:path extrusionOk="0" h="4409" w="2699">
                  <a:moveTo>
                    <a:pt x="43" y="1"/>
                  </a:moveTo>
                  <a:cubicBezTo>
                    <a:pt x="19" y="1"/>
                    <a:pt x="6" y="3"/>
                    <a:pt x="6" y="6"/>
                  </a:cubicBezTo>
                  <a:cubicBezTo>
                    <a:pt x="0" y="33"/>
                    <a:pt x="327" y="59"/>
                    <a:pt x="782" y="288"/>
                  </a:cubicBezTo>
                  <a:cubicBezTo>
                    <a:pt x="1233" y="511"/>
                    <a:pt x="1800" y="977"/>
                    <a:pt x="2149" y="1669"/>
                  </a:cubicBezTo>
                  <a:cubicBezTo>
                    <a:pt x="2509" y="2361"/>
                    <a:pt x="2571" y="3083"/>
                    <a:pt x="2509" y="3587"/>
                  </a:cubicBezTo>
                  <a:cubicBezTo>
                    <a:pt x="2451" y="4094"/>
                    <a:pt x="2352" y="4402"/>
                    <a:pt x="2377" y="4408"/>
                  </a:cubicBezTo>
                  <a:cubicBezTo>
                    <a:pt x="2377" y="4408"/>
                    <a:pt x="2377" y="4408"/>
                    <a:pt x="2377" y="4408"/>
                  </a:cubicBezTo>
                  <a:cubicBezTo>
                    <a:pt x="2386" y="4408"/>
                    <a:pt x="2419" y="4335"/>
                    <a:pt x="2464" y="4200"/>
                  </a:cubicBezTo>
                  <a:cubicBezTo>
                    <a:pt x="2528" y="4004"/>
                    <a:pt x="2576" y="3803"/>
                    <a:pt x="2607" y="3600"/>
                  </a:cubicBezTo>
                  <a:cubicBezTo>
                    <a:pt x="2699" y="3087"/>
                    <a:pt x="2648" y="2322"/>
                    <a:pt x="2275" y="1606"/>
                  </a:cubicBezTo>
                  <a:cubicBezTo>
                    <a:pt x="1909" y="880"/>
                    <a:pt x="1304" y="406"/>
                    <a:pt x="825" y="199"/>
                  </a:cubicBezTo>
                  <a:cubicBezTo>
                    <a:pt x="584" y="92"/>
                    <a:pt x="377" y="39"/>
                    <a:pt x="233" y="18"/>
                  </a:cubicBezTo>
                  <a:cubicBezTo>
                    <a:pt x="145" y="6"/>
                    <a:pt x="80" y="1"/>
                    <a:pt x="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4952675" y="5164350"/>
              <a:ext cx="17600" cy="69375"/>
            </a:xfrm>
            <a:custGeom>
              <a:rect b="b" l="l" r="r" t="t"/>
              <a:pathLst>
                <a:path extrusionOk="0" h="2775" w="704">
                  <a:moveTo>
                    <a:pt x="37" y="0"/>
                  </a:moveTo>
                  <a:cubicBezTo>
                    <a:pt x="36" y="0"/>
                    <a:pt x="36" y="0"/>
                    <a:pt x="35" y="1"/>
                  </a:cubicBezTo>
                  <a:cubicBezTo>
                    <a:pt x="1" y="14"/>
                    <a:pt x="161" y="625"/>
                    <a:pt x="294" y="1398"/>
                  </a:cubicBezTo>
                  <a:cubicBezTo>
                    <a:pt x="422" y="2165"/>
                    <a:pt x="625" y="2774"/>
                    <a:pt x="670" y="2774"/>
                  </a:cubicBezTo>
                  <a:cubicBezTo>
                    <a:pt x="671" y="2774"/>
                    <a:pt x="672" y="2774"/>
                    <a:pt x="672" y="2774"/>
                  </a:cubicBezTo>
                  <a:cubicBezTo>
                    <a:pt x="703" y="2762"/>
                    <a:pt x="563" y="2148"/>
                    <a:pt x="432" y="1372"/>
                  </a:cubicBezTo>
                  <a:cubicBezTo>
                    <a:pt x="300" y="604"/>
                    <a:pt x="79" y="0"/>
                    <a:pt x="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5084950" y="5245625"/>
              <a:ext cx="44350" cy="11675"/>
            </a:xfrm>
            <a:custGeom>
              <a:rect b="b" l="l" r="r" t="t"/>
              <a:pathLst>
                <a:path extrusionOk="0" h="467" w="1774">
                  <a:moveTo>
                    <a:pt x="1392" y="1"/>
                  </a:moveTo>
                  <a:cubicBezTo>
                    <a:pt x="1239" y="1"/>
                    <a:pt x="1051" y="17"/>
                    <a:pt x="850" y="64"/>
                  </a:cubicBezTo>
                  <a:cubicBezTo>
                    <a:pt x="344" y="178"/>
                    <a:pt x="0" y="433"/>
                    <a:pt x="22" y="462"/>
                  </a:cubicBezTo>
                  <a:cubicBezTo>
                    <a:pt x="24" y="465"/>
                    <a:pt x="28" y="467"/>
                    <a:pt x="35" y="467"/>
                  </a:cubicBezTo>
                  <a:cubicBezTo>
                    <a:pt x="106" y="467"/>
                    <a:pt x="444" y="300"/>
                    <a:pt x="882" y="202"/>
                  </a:cubicBezTo>
                  <a:cubicBezTo>
                    <a:pt x="1361" y="88"/>
                    <a:pt x="1766" y="101"/>
                    <a:pt x="1770" y="59"/>
                  </a:cubicBezTo>
                  <a:cubicBezTo>
                    <a:pt x="1773" y="38"/>
                    <a:pt x="1623" y="1"/>
                    <a:pt x="13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5095925" y="5263850"/>
              <a:ext cx="37125" cy="10725"/>
            </a:xfrm>
            <a:custGeom>
              <a:rect b="b" l="l" r="r" t="t"/>
              <a:pathLst>
                <a:path extrusionOk="0" h="429" w="1485">
                  <a:moveTo>
                    <a:pt x="1084" y="1"/>
                  </a:moveTo>
                  <a:cubicBezTo>
                    <a:pt x="971" y="1"/>
                    <a:pt x="841" y="13"/>
                    <a:pt x="703" y="47"/>
                  </a:cubicBezTo>
                  <a:cubicBezTo>
                    <a:pt x="270" y="146"/>
                    <a:pt x="0" y="399"/>
                    <a:pt x="25" y="425"/>
                  </a:cubicBezTo>
                  <a:cubicBezTo>
                    <a:pt x="27" y="428"/>
                    <a:pt x="31" y="429"/>
                    <a:pt x="36" y="429"/>
                  </a:cubicBezTo>
                  <a:cubicBezTo>
                    <a:pt x="97" y="429"/>
                    <a:pt x="369" y="267"/>
                    <a:pt x="735" y="183"/>
                  </a:cubicBezTo>
                  <a:cubicBezTo>
                    <a:pt x="1132" y="85"/>
                    <a:pt x="1471" y="120"/>
                    <a:pt x="1478" y="79"/>
                  </a:cubicBezTo>
                  <a:cubicBezTo>
                    <a:pt x="1485" y="56"/>
                    <a:pt x="1323" y="1"/>
                    <a:pt x="10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5109325" y="5285775"/>
              <a:ext cx="38250" cy="12075"/>
            </a:xfrm>
            <a:custGeom>
              <a:rect b="b" l="l" r="r" t="t"/>
              <a:pathLst>
                <a:path extrusionOk="0" h="483" w="1530">
                  <a:moveTo>
                    <a:pt x="996" y="0"/>
                  </a:moveTo>
                  <a:cubicBezTo>
                    <a:pt x="908" y="0"/>
                    <a:pt x="811" y="10"/>
                    <a:pt x="710" y="33"/>
                  </a:cubicBezTo>
                  <a:cubicBezTo>
                    <a:pt x="245" y="137"/>
                    <a:pt x="0" y="461"/>
                    <a:pt x="34" y="479"/>
                  </a:cubicBezTo>
                  <a:cubicBezTo>
                    <a:pt x="35" y="481"/>
                    <a:pt x="38" y="482"/>
                    <a:pt x="41" y="482"/>
                  </a:cubicBezTo>
                  <a:cubicBezTo>
                    <a:pt x="92" y="482"/>
                    <a:pt x="348" y="256"/>
                    <a:pt x="742" y="171"/>
                  </a:cubicBezTo>
                  <a:cubicBezTo>
                    <a:pt x="878" y="139"/>
                    <a:pt x="1006" y="129"/>
                    <a:pt x="1118" y="129"/>
                  </a:cubicBezTo>
                  <a:cubicBezTo>
                    <a:pt x="1290" y="129"/>
                    <a:pt x="1422" y="153"/>
                    <a:pt x="1480" y="153"/>
                  </a:cubicBezTo>
                  <a:cubicBezTo>
                    <a:pt x="1499" y="153"/>
                    <a:pt x="1510" y="150"/>
                    <a:pt x="1512" y="143"/>
                  </a:cubicBezTo>
                  <a:cubicBezTo>
                    <a:pt x="1530" y="120"/>
                    <a:pt x="1313" y="0"/>
                    <a:pt x="9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5051500" y="5194025"/>
              <a:ext cx="65450" cy="45325"/>
            </a:xfrm>
            <a:custGeom>
              <a:rect b="b" l="l" r="r" t="t"/>
              <a:pathLst>
                <a:path extrusionOk="0" h="1813" w="2618">
                  <a:moveTo>
                    <a:pt x="432" y="141"/>
                  </a:moveTo>
                  <a:cubicBezTo>
                    <a:pt x="460" y="141"/>
                    <a:pt x="488" y="144"/>
                    <a:pt x="515" y="151"/>
                  </a:cubicBezTo>
                  <a:cubicBezTo>
                    <a:pt x="684" y="191"/>
                    <a:pt x="824" y="321"/>
                    <a:pt x="955" y="443"/>
                  </a:cubicBezTo>
                  <a:cubicBezTo>
                    <a:pt x="1218" y="692"/>
                    <a:pt x="1443" y="929"/>
                    <a:pt x="1627" y="1133"/>
                  </a:cubicBezTo>
                  <a:cubicBezTo>
                    <a:pt x="1805" y="1332"/>
                    <a:pt x="1945" y="1499"/>
                    <a:pt x="2044" y="1617"/>
                  </a:cubicBezTo>
                  <a:lnTo>
                    <a:pt x="2044" y="1617"/>
                  </a:lnTo>
                  <a:cubicBezTo>
                    <a:pt x="1961" y="1588"/>
                    <a:pt x="1871" y="1554"/>
                    <a:pt x="1775" y="1517"/>
                  </a:cubicBezTo>
                  <a:cubicBezTo>
                    <a:pt x="1478" y="1400"/>
                    <a:pt x="1189" y="1261"/>
                    <a:pt x="912" y="1101"/>
                  </a:cubicBezTo>
                  <a:cubicBezTo>
                    <a:pt x="757" y="1011"/>
                    <a:pt x="596" y="908"/>
                    <a:pt x="438" y="797"/>
                  </a:cubicBezTo>
                  <a:cubicBezTo>
                    <a:pt x="293" y="689"/>
                    <a:pt x="134" y="531"/>
                    <a:pt x="141" y="366"/>
                  </a:cubicBezTo>
                  <a:cubicBezTo>
                    <a:pt x="143" y="225"/>
                    <a:pt x="289" y="141"/>
                    <a:pt x="432" y="141"/>
                  </a:cubicBezTo>
                  <a:close/>
                  <a:moveTo>
                    <a:pt x="430" y="1"/>
                  </a:moveTo>
                  <a:cubicBezTo>
                    <a:pt x="237" y="1"/>
                    <a:pt x="14" y="120"/>
                    <a:pt x="0" y="359"/>
                  </a:cubicBezTo>
                  <a:cubicBezTo>
                    <a:pt x="4" y="632"/>
                    <a:pt x="200" y="786"/>
                    <a:pt x="357" y="909"/>
                  </a:cubicBezTo>
                  <a:cubicBezTo>
                    <a:pt x="784" y="1205"/>
                    <a:pt x="1250" y="1441"/>
                    <a:pt x="1740" y="1611"/>
                  </a:cubicBezTo>
                  <a:cubicBezTo>
                    <a:pt x="1872" y="1656"/>
                    <a:pt x="2005" y="1695"/>
                    <a:pt x="2140" y="1729"/>
                  </a:cubicBezTo>
                  <a:lnTo>
                    <a:pt x="2140" y="1729"/>
                  </a:lnTo>
                  <a:cubicBezTo>
                    <a:pt x="2180" y="1776"/>
                    <a:pt x="2205" y="1801"/>
                    <a:pt x="2213" y="1801"/>
                  </a:cubicBezTo>
                  <a:cubicBezTo>
                    <a:pt x="2214" y="1801"/>
                    <a:pt x="2214" y="1801"/>
                    <a:pt x="2215" y="1801"/>
                  </a:cubicBezTo>
                  <a:cubicBezTo>
                    <a:pt x="2219" y="1798"/>
                    <a:pt x="2210" y="1778"/>
                    <a:pt x="2189" y="1741"/>
                  </a:cubicBezTo>
                  <a:lnTo>
                    <a:pt x="2189" y="1741"/>
                  </a:lnTo>
                  <a:cubicBezTo>
                    <a:pt x="2251" y="1756"/>
                    <a:pt x="2313" y="1769"/>
                    <a:pt x="2375" y="1781"/>
                  </a:cubicBezTo>
                  <a:cubicBezTo>
                    <a:pt x="2485" y="1803"/>
                    <a:pt x="2560" y="1812"/>
                    <a:pt x="2594" y="1812"/>
                  </a:cubicBezTo>
                  <a:cubicBezTo>
                    <a:pt x="2607" y="1812"/>
                    <a:pt x="2614" y="1811"/>
                    <a:pt x="2615" y="1809"/>
                  </a:cubicBezTo>
                  <a:cubicBezTo>
                    <a:pt x="2618" y="1792"/>
                    <a:pt x="2434" y="1749"/>
                    <a:pt x="2131" y="1646"/>
                  </a:cubicBezTo>
                  <a:lnTo>
                    <a:pt x="2131" y="1646"/>
                  </a:lnTo>
                  <a:cubicBezTo>
                    <a:pt x="2120" y="1630"/>
                    <a:pt x="2108" y="1612"/>
                    <a:pt x="2095" y="1592"/>
                  </a:cubicBezTo>
                  <a:cubicBezTo>
                    <a:pt x="2008" y="1464"/>
                    <a:pt x="1878" y="1282"/>
                    <a:pt x="1701" y="1068"/>
                  </a:cubicBezTo>
                  <a:cubicBezTo>
                    <a:pt x="1496" y="817"/>
                    <a:pt x="1277" y="577"/>
                    <a:pt x="1044" y="351"/>
                  </a:cubicBezTo>
                  <a:cubicBezTo>
                    <a:pt x="915" y="226"/>
                    <a:pt x="768" y="74"/>
                    <a:pt x="546" y="17"/>
                  </a:cubicBezTo>
                  <a:cubicBezTo>
                    <a:pt x="510" y="6"/>
                    <a:pt x="471" y="1"/>
                    <a:pt x="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5107150" y="5177950"/>
              <a:ext cx="33750" cy="59050"/>
            </a:xfrm>
            <a:custGeom>
              <a:rect b="b" l="l" r="r" t="t"/>
              <a:pathLst>
                <a:path extrusionOk="0" h="2362" w="1350">
                  <a:moveTo>
                    <a:pt x="964" y="140"/>
                  </a:moveTo>
                  <a:cubicBezTo>
                    <a:pt x="998" y="140"/>
                    <a:pt x="1030" y="148"/>
                    <a:pt x="1061" y="166"/>
                  </a:cubicBezTo>
                  <a:cubicBezTo>
                    <a:pt x="1188" y="236"/>
                    <a:pt x="1210" y="434"/>
                    <a:pt x="1191" y="596"/>
                  </a:cubicBezTo>
                  <a:cubicBezTo>
                    <a:pt x="1165" y="761"/>
                    <a:pt x="1118" y="922"/>
                    <a:pt x="1051" y="1076"/>
                  </a:cubicBezTo>
                  <a:cubicBezTo>
                    <a:pt x="926" y="1372"/>
                    <a:pt x="746" y="1608"/>
                    <a:pt x="586" y="1795"/>
                  </a:cubicBezTo>
                  <a:cubicBezTo>
                    <a:pt x="306" y="2107"/>
                    <a:pt x="78" y="2283"/>
                    <a:pt x="24" y="2341"/>
                  </a:cubicBezTo>
                  <a:lnTo>
                    <a:pt x="24" y="2341"/>
                  </a:lnTo>
                  <a:cubicBezTo>
                    <a:pt x="46" y="2263"/>
                    <a:pt x="79" y="1977"/>
                    <a:pt x="148" y="1562"/>
                  </a:cubicBezTo>
                  <a:cubicBezTo>
                    <a:pt x="192" y="1319"/>
                    <a:pt x="256" y="1029"/>
                    <a:pt x="392" y="736"/>
                  </a:cubicBezTo>
                  <a:cubicBezTo>
                    <a:pt x="461" y="593"/>
                    <a:pt x="546" y="441"/>
                    <a:pt x="659" y="316"/>
                  </a:cubicBezTo>
                  <a:cubicBezTo>
                    <a:pt x="742" y="222"/>
                    <a:pt x="857" y="140"/>
                    <a:pt x="964" y="140"/>
                  </a:cubicBezTo>
                  <a:close/>
                  <a:moveTo>
                    <a:pt x="962" y="0"/>
                  </a:moveTo>
                  <a:cubicBezTo>
                    <a:pt x="791" y="0"/>
                    <a:pt x="642" y="124"/>
                    <a:pt x="556" y="224"/>
                  </a:cubicBezTo>
                  <a:cubicBezTo>
                    <a:pt x="429" y="370"/>
                    <a:pt x="345" y="528"/>
                    <a:pt x="274" y="683"/>
                  </a:cubicBezTo>
                  <a:cubicBezTo>
                    <a:pt x="137" y="996"/>
                    <a:pt x="81" y="1297"/>
                    <a:pt x="49" y="1548"/>
                  </a:cubicBezTo>
                  <a:cubicBezTo>
                    <a:pt x="18" y="1799"/>
                    <a:pt x="8" y="2002"/>
                    <a:pt x="4" y="2142"/>
                  </a:cubicBezTo>
                  <a:cubicBezTo>
                    <a:pt x="1" y="2283"/>
                    <a:pt x="3" y="2361"/>
                    <a:pt x="13" y="2362"/>
                  </a:cubicBezTo>
                  <a:cubicBezTo>
                    <a:pt x="13" y="2362"/>
                    <a:pt x="13" y="2362"/>
                    <a:pt x="13" y="2362"/>
                  </a:cubicBezTo>
                  <a:cubicBezTo>
                    <a:pt x="13" y="2362"/>
                    <a:pt x="14" y="2362"/>
                    <a:pt x="14" y="2362"/>
                  </a:cubicBezTo>
                  <a:lnTo>
                    <a:pt x="14" y="2362"/>
                  </a:lnTo>
                  <a:cubicBezTo>
                    <a:pt x="14" y="2362"/>
                    <a:pt x="15" y="2362"/>
                    <a:pt x="15" y="2362"/>
                  </a:cubicBezTo>
                  <a:cubicBezTo>
                    <a:pt x="30" y="2362"/>
                    <a:pt x="97" y="2326"/>
                    <a:pt x="203" y="2252"/>
                  </a:cubicBezTo>
                  <a:cubicBezTo>
                    <a:pt x="367" y="2136"/>
                    <a:pt x="519" y="2006"/>
                    <a:pt x="659" y="1862"/>
                  </a:cubicBezTo>
                  <a:cubicBezTo>
                    <a:pt x="834" y="1680"/>
                    <a:pt x="1030" y="1440"/>
                    <a:pt x="1170" y="1128"/>
                  </a:cubicBezTo>
                  <a:cubicBezTo>
                    <a:pt x="1246" y="964"/>
                    <a:pt x="1298" y="790"/>
                    <a:pt x="1327" y="613"/>
                  </a:cubicBezTo>
                  <a:cubicBezTo>
                    <a:pt x="1346" y="436"/>
                    <a:pt x="1350" y="182"/>
                    <a:pt x="1129" y="42"/>
                  </a:cubicBezTo>
                  <a:cubicBezTo>
                    <a:pt x="1072" y="13"/>
                    <a:pt x="1016" y="0"/>
                    <a:pt x="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4955600" y="5202650"/>
              <a:ext cx="260375" cy="273850"/>
            </a:xfrm>
            <a:custGeom>
              <a:rect b="b" l="l" r="r" t="t"/>
              <a:pathLst>
                <a:path extrusionOk="0" h="10954" w="10415">
                  <a:moveTo>
                    <a:pt x="1" y="0"/>
                  </a:moveTo>
                  <a:lnTo>
                    <a:pt x="505" y="2103"/>
                  </a:lnTo>
                  <a:cubicBezTo>
                    <a:pt x="1482" y="3391"/>
                    <a:pt x="3714" y="6048"/>
                    <a:pt x="5733" y="8144"/>
                  </a:cubicBezTo>
                  <a:cubicBezTo>
                    <a:pt x="7360" y="9831"/>
                    <a:pt x="9007" y="10774"/>
                    <a:pt x="9147" y="10838"/>
                  </a:cubicBezTo>
                  <a:cubicBezTo>
                    <a:pt x="9270" y="10894"/>
                    <a:pt x="9482" y="10954"/>
                    <a:pt x="9695" y="10954"/>
                  </a:cubicBezTo>
                  <a:cubicBezTo>
                    <a:pt x="10018" y="10954"/>
                    <a:pt x="10345" y="10816"/>
                    <a:pt x="10373" y="10318"/>
                  </a:cubicBezTo>
                  <a:cubicBezTo>
                    <a:pt x="10415" y="9567"/>
                    <a:pt x="9052" y="6569"/>
                    <a:pt x="9052" y="6569"/>
                  </a:cubicBezTo>
                  <a:cubicBezTo>
                    <a:pt x="8867" y="6521"/>
                    <a:pt x="8690" y="6500"/>
                    <a:pt x="8522" y="6500"/>
                  </a:cubicBezTo>
                  <a:cubicBezTo>
                    <a:pt x="7127" y="6500"/>
                    <a:pt x="6364" y="7989"/>
                    <a:pt x="6364" y="7989"/>
                  </a:cubicBezTo>
                  <a:lnTo>
                    <a:pt x="2551" y="3883"/>
                  </a:lnTo>
                  <a:cubicBezTo>
                    <a:pt x="2551" y="3883"/>
                    <a:pt x="2665" y="2950"/>
                    <a:pt x="2210" y="1636"/>
                  </a:cubicBezTo>
                  <a:cubicBezTo>
                    <a:pt x="1755" y="32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3821025" y="5051875"/>
              <a:ext cx="507575" cy="226875"/>
            </a:xfrm>
            <a:custGeom>
              <a:rect b="b" l="l" r="r" t="t"/>
              <a:pathLst>
                <a:path extrusionOk="0" h="9075" w="20303">
                  <a:moveTo>
                    <a:pt x="20164" y="0"/>
                  </a:moveTo>
                  <a:lnTo>
                    <a:pt x="9230" y="133"/>
                  </a:lnTo>
                  <a:lnTo>
                    <a:pt x="9264" y="5970"/>
                  </a:lnTo>
                  <a:cubicBezTo>
                    <a:pt x="9264" y="5970"/>
                    <a:pt x="1" y="8173"/>
                    <a:pt x="2258" y="8828"/>
                  </a:cubicBezTo>
                  <a:cubicBezTo>
                    <a:pt x="2878" y="9008"/>
                    <a:pt x="4462" y="9074"/>
                    <a:pt x="6450" y="9074"/>
                  </a:cubicBezTo>
                  <a:cubicBezTo>
                    <a:pt x="10956" y="9074"/>
                    <a:pt x="17533" y="8732"/>
                    <a:pt x="19625" y="8590"/>
                  </a:cubicBezTo>
                  <a:lnTo>
                    <a:pt x="20303" y="8539"/>
                  </a:lnTo>
                  <a:lnTo>
                    <a:pt x="201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4229450" y="5184850"/>
              <a:ext cx="98825" cy="79550"/>
            </a:xfrm>
            <a:custGeom>
              <a:rect b="b" l="l" r="r" t="t"/>
              <a:pathLst>
                <a:path extrusionOk="0" h="3182" w="3953">
                  <a:moveTo>
                    <a:pt x="3678" y="1"/>
                  </a:moveTo>
                  <a:cubicBezTo>
                    <a:pt x="2838" y="1"/>
                    <a:pt x="2030" y="305"/>
                    <a:pt x="1368" y="834"/>
                  </a:cubicBezTo>
                  <a:cubicBezTo>
                    <a:pt x="643" y="1412"/>
                    <a:pt x="145" y="2266"/>
                    <a:pt x="1" y="3182"/>
                  </a:cubicBezTo>
                  <a:lnTo>
                    <a:pt x="3953" y="3064"/>
                  </a:lnTo>
                  <a:lnTo>
                    <a:pt x="3913" y="9"/>
                  </a:lnTo>
                  <a:cubicBezTo>
                    <a:pt x="3834" y="3"/>
                    <a:pt x="3756" y="1"/>
                    <a:pt x="36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3858400" y="5232075"/>
              <a:ext cx="470200" cy="45925"/>
            </a:xfrm>
            <a:custGeom>
              <a:rect b="b" l="l" r="r" t="t"/>
              <a:pathLst>
                <a:path extrusionOk="0" h="1837" w="18808">
                  <a:moveTo>
                    <a:pt x="3245" y="0"/>
                  </a:moveTo>
                  <a:cubicBezTo>
                    <a:pt x="3245" y="0"/>
                    <a:pt x="0" y="979"/>
                    <a:pt x="413" y="1510"/>
                  </a:cubicBezTo>
                  <a:cubicBezTo>
                    <a:pt x="588" y="1735"/>
                    <a:pt x="2928" y="1837"/>
                    <a:pt x="5986" y="1837"/>
                  </a:cubicBezTo>
                  <a:cubicBezTo>
                    <a:pt x="10148" y="1837"/>
                    <a:pt x="15638" y="1649"/>
                    <a:pt x="18808" y="1331"/>
                  </a:cubicBezTo>
                  <a:lnTo>
                    <a:pt x="18787" y="1086"/>
                  </a:lnTo>
                  <a:lnTo>
                    <a:pt x="4229" y="1396"/>
                  </a:lnTo>
                  <a:cubicBezTo>
                    <a:pt x="4229" y="1396"/>
                    <a:pt x="3882" y="20"/>
                    <a:pt x="3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3868575" y="5258900"/>
              <a:ext cx="463825" cy="9875"/>
            </a:xfrm>
            <a:custGeom>
              <a:rect b="b" l="l" r="r" t="t"/>
              <a:pathLst>
                <a:path extrusionOk="0" h="395" w="18553">
                  <a:moveTo>
                    <a:pt x="18467" y="0"/>
                  </a:moveTo>
                  <a:cubicBezTo>
                    <a:pt x="18438" y="0"/>
                    <a:pt x="18404" y="1"/>
                    <a:pt x="18362" y="1"/>
                  </a:cubicBezTo>
                  <a:lnTo>
                    <a:pt x="17822" y="15"/>
                  </a:lnTo>
                  <a:lnTo>
                    <a:pt x="15835" y="85"/>
                  </a:lnTo>
                  <a:cubicBezTo>
                    <a:pt x="14157" y="142"/>
                    <a:pt x="11840" y="210"/>
                    <a:pt x="9278" y="245"/>
                  </a:cubicBezTo>
                  <a:cubicBezTo>
                    <a:pt x="7826" y="264"/>
                    <a:pt x="6452" y="270"/>
                    <a:pt x="5228" y="270"/>
                  </a:cubicBezTo>
                  <a:cubicBezTo>
                    <a:pt x="4292" y="270"/>
                    <a:pt x="3445" y="266"/>
                    <a:pt x="2718" y="261"/>
                  </a:cubicBezTo>
                  <a:cubicBezTo>
                    <a:pt x="1934" y="255"/>
                    <a:pt x="1271" y="250"/>
                    <a:pt x="730" y="246"/>
                  </a:cubicBezTo>
                  <a:lnTo>
                    <a:pt x="190" y="246"/>
                  </a:lnTo>
                  <a:cubicBezTo>
                    <a:pt x="66" y="248"/>
                    <a:pt x="1" y="251"/>
                    <a:pt x="1" y="254"/>
                  </a:cubicBezTo>
                  <a:cubicBezTo>
                    <a:pt x="1" y="259"/>
                    <a:pt x="64" y="265"/>
                    <a:pt x="189" y="273"/>
                  </a:cubicBezTo>
                  <a:lnTo>
                    <a:pt x="729" y="298"/>
                  </a:lnTo>
                  <a:lnTo>
                    <a:pt x="2717" y="355"/>
                  </a:lnTo>
                  <a:cubicBezTo>
                    <a:pt x="3783" y="378"/>
                    <a:pt x="5107" y="394"/>
                    <a:pt x="6587" y="394"/>
                  </a:cubicBezTo>
                  <a:cubicBezTo>
                    <a:pt x="7440" y="394"/>
                    <a:pt x="8344" y="389"/>
                    <a:pt x="9280" y="376"/>
                  </a:cubicBezTo>
                  <a:cubicBezTo>
                    <a:pt x="11843" y="342"/>
                    <a:pt x="14161" y="260"/>
                    <a:pt x="15838" y="178"/>
                  </a:cubicBezTo>
                  <a:lnTo>
                    <a:pt x="17825" y="67"/>
                  </a:lnTo>
                  <a:lnTo>
                    <a:pt x="18364" y="27"/>
                  </a:lnTo>
                  <a:cubicBezTo>
                    <a:pt x="18487" y="17"/>
                    <a:pt x="18552" y="9"/>
                    <a:pt x="18552" y="5"/>
                  </a:cubicBezTo>
                  <a:cubicBezTo>
                    <a:pt x="18552" y="2"/>
                    <a:pt x="18523" y="0"/>
                    <a:pt x="184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3936950" y="5228700"/>
              <a:ext cx="28650" cy="42550"/>
            </a:xfrm>
            <a:custGeom>
              <a:rect b="b" l="l" r="r" t="t"/>
              <a:pathLst>
                <a:path extrusionOk="0" h="1702" w="1146">
                  <a:moveTo>
                    <a:pt x="30" y="1"/>
                  </a:moveTo>
                  <a:cubicBezTo>
                    <a:pt x="25" y="1"/>
                    <a:pt x="22" y="2"/>
                    <a:pt x="22" y="4"/>
                  </a:cubicBezTo>
                  <a:cubicBezTo>
                    <a:pt x="0" y="39"/>
                    <a:pt x="412" y="277"/>
                    <a:pt x="709" y="757"/>
                  </a:cubicBezTo>
                  <a:cubicBezTo>
                    <a:pt x="1013" y="1229"/>
                    <a:pt x="1051" y="1701"/>
                    <a:pt x="1092" y="1701"/>
                  </a:cubicBezTo>
                  <a:cubicBezTo>
                    <a:pt x="1092" y="1701"/>
                    <a:pt x="1092" y="1701"/>
                    <a:pt x="1093" y="1701"/>
                  </a:cubicBezTo>
                  <a:cubicBezTo>
                    <a:pt x="1093" y="1701"/>
                    <a:pt x="1093" y="1701"/>
                    <a:pt x="1093" y="1701"/>
                  </a:cubicBezTo>
                  <a:cubicBezTo>
                    <a:pt x="1125" y="1701"/>
                    <a:pt x="1145" y="1193"/>
                    <a:pt x="821" y="686"/>
                  </a:cubicBezTo>
                  <a:cubicBezTo>
                    <a:pt x="523" y="207"/>
                    <a:pt x="93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4028850" y="5206650"/>
              <a:ext cx="16300" cy="22675"/>
            </a:xfrm>
            <a:custGeom>
              <a:rect b="b" l="l" r="r" t="t"/>
              <a:pathLst>
                <a:path extrusionOk="0" h="907" w="652">
                  <a:moveTo>
                    <a:pt x="38" y="1"/>
                  </a:moveTo>
                  <a:cubicBezTo>
                    <a:pt x="36" y="1"/>
                    <a:pt x="34" y="1"/>
                    <a:pt x="32" y="2"/>
                  </a:cubicBezTo>
                  <a:cubicBezTo>
                    <a:pt x="1" y="23"/>
                    <a:pt x="108" y="241"/>
                    <a:pt x="271" y="490"/>
                  </a:cubicBezTo>
                  <a:cubicBezTo>
                    <a:pt x="426" y="727"/>
                    <a:pt x="575" y="906"/>
                    <a:pt x="616" y="906"/>
                  </a:cubicBezTo>
                  <a:cubicBezTo>
                    <a:pt x="618" y="906"/>
                    <a:pt x="620" y="906"/>
                    <a:pt x="621" y="905"/>
                  </a:cubicBezTo>
                  <a:cubicBezTo>
                    <a:pt x="652" y="885"/>
                    <a:pt x="545" y="667"/>
                    <a:pt x="382" y="417"/>
                  </a:cubicBezTo>
                  <a:cubicBezTo>
                    <a:pt x="227" y="181"/>
                    <a:pt x="79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4048500" y="5202100"/>
              <a:ext cx="18475" cy="15300"/>
            </a:xfrm>
            <a:custGeom>
              <a:rect b="b" l="l" r="r" t="t"/>
              <a:pathLst>
                <a:path extrusionOk="0" h="612" w="739">
                  <a:moveTo>
                    <a:pt x="36" y="1"/>
                  </a:moveTo>
                  <a:cubicBezTo>
                    <a:pt x="31" y="1"/>
                    <a:pt x="27" y="2"/>
                    <a:pt x="24" y="5"/>
                  </a:cubicBezTo>
                  <a:cubicBezTo>
                    <a:pt x="1" y="32"/>
                    <a:pt x="136" y="189"/>
                    <a:pt x="326" y="356"/>
                  </a:cubicBezTo>
                  <a:cubicBezTo>
                    <a:pt x="497" y="506"/>
                    <a:pt x="655" y="612"/>
                    <a:pt x="703" y="612"/>
                  </a:cubicBezTo>
                  <a:cubicBezTo>
                    <a:pt x="709" y="612"/>
                    <a:pt x="713" y="611"/>
                    <a:pt x="715" y="608"/>
                  </a:cubicBezTo>
                  <a:cubicBezTo>
                    <a:pt x="739" y="580"/>
                    <a:pt x="604" y="423"/>
                    <a:pt x="413" y="257"/>
                  </a:cubicBezTo>
                  <a:cubicBezTo>
                    <a:pt x="241" y="107"/>
                    <a:pt x="83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4051450" y="5189950"/>
              <a:ext cx="28600" cy="3425"/>
            </a:xfrm>
            <a:custGeom>
              <a:rect b="b" l="l" r="r" t="t"/>
              <a:pathLst>
                <a:path extrusionOk="0" h="137" w="1144">
                  <a:moveTo>
                    <a:pt x="685" y="1"/>
                  </a:moveTo>
                  <a:cubicBezTo>
                    <a:pt x="648" y="1"/>
                    <a:pt x="610" y="1"/>
                    <a:pt x="570" y="2"/>
                  </a:cubicBezTo>
                  <a:cubicBezTo>
                    <a:pt x="255" y="10"/>
                    <a:pt x="0" y="46"/>
                    <a:pt x="1" y="82"/>
                  </a:cubicBezTo>
                  <a:cubicBezTo>
                    <a:pt x="1" y="114"/>
                    <a:pt x="198" y="137"/>
                    <a:pt x="458" y="137"/>
                  </a:cubicBezTo>
                  <a:cubicBezTo>
                    <a:pt x="495" y="137"/>
                    <a:pt x="534" y="136"/>
                    <a:pt x="573" y="135"/>
                  </a:cubicBezTo>
                  <a:cubicBezTo>
                    <a:pt x="889" y="128"/>
                    <a:pt x="1144" y="92"/>
                    <a:pt x="1143" y="55"/>
                  </a:cubicBezTo>
                  <a:cubicBezTo>
                    <a:pt x="1142" y="23"/>
                    <a:pt x="946" y="1"/>
                    <a:pt x="6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4052125" y="5172800"/>
              <a:ext cx="32800" cy="5300"/>
            </a:xfrm>
            <a:custGeom>
              <a:rect b="b" l="l" r="r" t="t"/>
              <a:pathLst>
                <a:path extrusionOk="0" h="212" w="1312">
                  <a:moveTo>
                    <a:pt x="1260" y="0"/>
                  </a:moveTo>
                  <a:cubicBezTo>
                    <a:pt x="1170" y="0"/>
                    <a:pt x="934" y="48"/>
                    <a:pt x="653" y="72"/>
                  </a:cubicBezTo>
                  <a:cubicBezTo>
                    <a:pt x="302" y="105"/>
                    <a:pt x="12" y="87"/>
                    <a:pt x="7" y="125"/>
                  </a:cubicBezTo>
                  <a:cubicBezTo>
                    <a:pt x="1" y="153"/>
                    <a:pt x="206" y="211"/>
                    <a:pt x="490" y="211"/>
                  </a:cubicBezTo>
                  <a:cubicBezTo>
                    <a:pt x="546" y="211"/>
                    <a:pt x="604" y="209"/>
                    <a:pt x="665" y="204"/>
                  </a:cubicBezTo>
                  <a:cubicBezTo>
                    <a:pt x="1035" y="173"/>
                    <a:pt x="1311" y="43"/>
                    <a:pt x="1298" y="11"/>
                  </a:cubicBezTo>
                  <a:cubicBezTo>
                    <a:pt x="1296" y="3"/>
                    <a:pt x="1283" y="0"/>
                    <a:pt x="1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3982600" y="5181400"/>
              <a:ext cx="52250" cy="28975"/>
            </a:xfrm>
            <a:custGeom>
              <a:rect b="b" l="l" r="r" t="t"/>
              <a:pathLst>
                <a:path extrusionOk="0" h="1159" w="2090">
                  <a:moveTo>
                    <a:pt x="684" y="129"/>
                  </a:moveTo>
                  <a:cubicBezTo>
                    <a:pt x="815" y="129"/>
                    <a:pt x="944" y="149"/>
                    <a:pt x="1053" y="180"/>
                  </a:cubicBezTo>
                  <a:cubicBezTo>
                    <a:pt x="1287" y="247"/>
                    <a:pt x="1497" y="379"/>
                    <a:pt x="1658" y="563"/>
                  </a:cubicBezTo>
                  <a:cubicBezTo>
                    <a:pt x="1779" y="702"/>
                    <a:pt x="1852" y="835"/>
                    <a:pt x="1898" y="939"/>
                  </a:cubicBezTo>
                  <a:lnTo>
                    <a:pt x="1898" y="939"/>
                  </a:lnTo>
                  <a:cubicBezTo>
                    <a:pt x="1779" y="929"/>
                    <a:pt x="1608" y="912"/>
                    <a:pt x="1399" y="877"/>
                  </a:cubicBezTo>
                  <a:cubicBezTo>
                    <a:pt x="1153" y="836"/>
                    <a:pt x="911" y="777"/>
                    <a:pt x="673" y="699"/>
                  </a:cubicBezTo>
                  <a:cubicBezTo>
                    <a:pt x="543" y="651"/>
                    <a:pt x="393" y="608"/>
                    <a:pt x="276" y="535"/>
                  </a:cubicBezTo>
                  <a:cubicBezTo>
                    <a:pt x="151" y="462"/>
                    <a:pt x="106" y="331"/>
                    <a:pt x="217" y="248"/>
                  </a:cubicBezTo>
                  <a:cubicBezTo>
                    <a:pt x="348" y="162"/>
                    <a:pt x="517" y="129"/>
                    <a:pt x="684" y="129"/>
                  </a:cubicBezTo>
                  <a:close/>
                  <a:moveTo>
                    <a:pt x="703" y="1"/>
                  </a:moveTo>
                  <a:cubicBezTo>
                    <a:pt x="519" y="1"/>
                    <a:pt x="325" y="43"/>
                    <a:pt x="132" y="147"/>
                  </a:cubicBezTo>
                  <a:cubicBezTo>
                    <a:pt x="54" y="205"/>
                    <a:pt x="1" y="322"/>
                    <a:pt x="29" y="429"/>
                  </a:cubicBezTo>
                  <a:cubicBezTo>
                    <a:pt x="57" y="535"/>
                    <a:pt x="136" y="598"/>
                    <a:pt x="206" y="645"/>
                  </a:cubicBezTo>
                  <a:cubicBezTo>
                    <a:pt x="355" y="734"/>
                    <a:pt x="499" y="768"/>
                    <a:pt x="636" y="816"/>
                  </a:cubicBezTo>
                  <a:cubicBezTo>
                    <a:pt x="880" y="890"/>
                    <a:pt x="1132" y="942"/>
                    <a:pt x="1386" y="971"/>
                  </a:cubicBezTo>
                  <a:cubicBezTo>
                    <a:pt x="1543" y="988"/>
                    <a:pt x="1679" y="994"/>
                    <a:pt x="1788" y="994"/>
                  </a:cubicBezTo>
                  <a:cubicBezTo>
                    <a:pt x="1837" y="994"/>
                    <a:pt x="1881" y="993"/>
                    <a:pt x="1920" y="991"/>
                  </a:cubicBezTo>
                  <a:lnTo>
                    <a:pt x="1920" y="991"/>
                  </a:lnTo>
                  <a:cubicBezTo>
                    <a:pt x="1960" y="1093"/>
                    <a:pt x="1973" y="1158"/>
                    <a:pt x="1985" y="1158"/>
                  </a:cubicBezTo>
                  <a:cubicBezTo>
                    <a:pt x="1985" y="1158"/>
                    <a:pt x="1986" y="1158"/>
                    <a:pt x="1986" y="1158"/>
                  </a:cubicBezTo>
                  <a:cubicBezTo>
                    <a:pt x="1993" y="1157"/>
                    <a:pt x="1994" y="1095"/>
                    <a:pt x="1970" y="987"/>
                  </a:cubicBezTo>
                  <a:lnTo>
                    <a:pt x="1970" y="987"/>
                  </a:lnTo>
                  <a:cubicBezTo>
                    <a:pt x="2047" y="981"/>
                    <a:pt x="2089" y="972"/>
                    <a:pt x="2089" y="966"/>
                  </a:cubicBezTo>
                  <a:cubicBezTo>
                    <a:pt x="2089" y="957"/>
                    <a:pt x="2043" y="952"/>
                    <a:pt x="1959" y="945"/>
                  </a:cubicBezTo>
                  <a:lnTo>
                    <a:pt x="1959" y="945"/>
                  </a:lnTo>
                  <a:cubicBezTo>
                    <a:pt x="1912" y="783"/>
                    <a:pt x="1835" y="633"/>
                    <a:pt x="1730" y="503"/>
                  </a:cubicBezTo>
                  <a:cubicBezTo>
                    <a:pt x="1549" y="258"/>
                    <a:pt x="1155" y="1"/>
                    <a:pt x="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4027400" y="5172275"/>
              <a:ext cx="25975" cy="34225"/>
            </a:xfrm>
            <a:custGeom>
              <a:rect b="b" l="l" r="r" t="t"/>
              <a:pathLst>
                <a:path extrusionOk="0" h="1369" w="1039">
                  <a:moveTo>
                    <a:pt x="775" y="0"/>
                  </a:moveTo>
                  <a:cubicBezTo>
                    <a:pt x="486" y="0"/>
                    <a:pt x="332" y="212"/>
                    <a:pt x="213" y="367"/>
                  </a:cubicBezTo>
                  <a:cubicBezTo>
                    <a:pt x="111" y="521"/>
                    <a:pt x="47" y="697"/>
                    <a:pt x="28" y="882"/>
                  </a:cubicBezTo>
                  <a:cubicBezTo>
                    <a:pt x="0" y="1191"/>
                    <a:pt x="101" y="1369"/>
                    <a:pt x="114" y="1369"/>
                  </a:cubicBezTo>
                  <a:cubicBezTo>
                    <a:pt x="115" y="1369"/>
                    <a:pt x="115" y="1369"/>
                    <a:pt x="115" y="1369"/>
                  </a:cubicBezTo>
                  <a:cubicBezTo>
                    <a:pt x="138" y="1363"/>
                    <a:pt x="71" y="1182"/>
                    <a:pt x="120" y="895"/>
                  </a:cubicBezTo>
                  <a:cubicBezTo>
                    <a:pt x="150" y="730"/>
                    <a:pt x="216" y="573"/>
                    <a:pt x="313" y="436"/>
                  </a:cubicBezTo>
                  <a:cubicBezTo>
                    <a:pt x="415" y="300"/>
                    <a:pt x="583" y="131"/>
                    <a:pt x="751" y="131"/>
                  </a:cubicBezTo>
                  <a:cubicBezTo>
                    <a:pt x="758" y="131"/>
                    <a:pt x="765" y="132"/>
                    <a:pt x="772" y="132"/>
                  </a:cubicBezTo>
                  <a:cubicBezTo>
                    <a:pt x="948" y="161"/>
                    <a:pt x="887" y="429"/>
                    <a:pt x="792" y="579"/>
                  </a:cubicBezTo>
                  <a:cubicBezTo>
                    <a:pt x="711" y="730"/>
                    <a:pt x="613" y="873"/>
                    <a:pt x="503" y="1004"/>
                  </a:cubicBezTo>
                  <a:cubicBezTo>
                    <a:pt x="312" y="1229"/>
                    <a:pt x="162" y="1339"/>
                    <a:pt x="173" y="1357"/>
                  </a:cubicBezTo>
                  <a:cubicBezTo>
                    <a:pt x="174" y="1358"/>
                    <a:pt x="175" y="1358"/>
                    <a:pt x="177" y="1358"/>
                  </a:cubicBezTo>
                  <a:cubicBezTo>
                    <a:pt x="205" y="1358"/>
                    <a:pt x="369" y="1271"/>
                    <a:pt x="572" y="1067"/>
                  </a:cubicBezTo>
                  <a:cubicBezTo>
                    <a:pt x="699" y="938"/>
                    <a:pt x="808" y="795"/>
                    <a:pt x="899" y="638"/>
                  </a:cubicBezTo>
                  <a:cubicBezTo>
                    <a:pt x="948" y="553"/>
                    <a:pt x="1002" y="446"/>
                    <a:pt x="1014" y="322"/>
                  </a:cubicBezTo>
                  <a:cubicBezTo>
                    <a:pt x="1038" y="204"/>
                    <a:pt x="956" y="20"/>
                    <a:pt x="793" y="0"/>
                  </a:cubicBezTo>
                  <a:cubicBezTo>
                    <a:pt x="787" y="0"/>
                    <a:pt x="781" y="0"/>
                    <a:pt x="7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229500" y="5182650"/>
              <a:ext cx="96375" cy="80200"/>
            </a:xfrm>
            <a:custGeom>
              <a:rect b="b" l="l" r="r" t="t"/>
              <a:pathLst>
                <a:path extrusionOk="0" h="3208" w="3855">
                  <a:moveTo>
                    <a:pt x="3314" y="1"/>
                  </a:moveTo>
                  <a:cubicBezTo>
                    <a:pt x="3230" y="1"/>
                    <a:pt x="3137" y="4"/>
                    <a:pt x="3037" y="12"/>
                  </a:cubicBezTo>
                  <a:cubicBezTo>
                    <a:pt x="2532" y="50"/>
                    <a:pt x="1821" y="251"/>
                    <a:pt x="1210" y="751"/>
                  </a:cubicBezTo>
                  <a:cubicBezTo>
                    <a:pt x="600" y="1252"/>
                    <a:pt x="260" y="1910"/>
                    <a:pt x="123" y="2396"/>
                  </a:cubicBezTo>
                  <a:cubicBezTo>
                    <a:pt x="52" y="2641"/>
                    <a:pt x="22" y="2845"/>
                    <a:pt x="12" y="2987"/>
                  </a:cubicBezTo>
                  <a:cubicBezTo>
                    <a:pt x="1" y="3128"/>
                    <a:pt x="6" y="3207"/>
                    <a:pt x="15" y="3207"/>
                  </a:cubicBezTo>
                  <a:cubicBezTo>
                    <a:pt x="15" y="3207"/>
                    <a:pt x="15" y="3207"/>
                    <a:pt x="15" y="3207"/>
                  </a:cubicBezTo>
                  <a:cubicBezTo>
                    <a:pt x="40" y="3207"/>
                    <a:pt x="52" y="2892"/>
                    <a:pt x="213" y="2423"/>
                  </a:cubicBezTo>
                  <a:cubicBezTo>
                    <a:pt x="368" y="1957"/>
                    <a:pt x="708" y="1332"/>
                    <a:pt x="1293" y="854"/>
                  </a:cubicBezTo>
                  <a:cubicBezTo>
                    <a:pt x="1880" y="375"/>
                    <a:pt x="2558" y="166"/>
                    <a:pt x="3046" y="105"/>
                  </a:cubicBezTo>
                  <a:cubicBezTo>
                    <a:pt x="3265" y="77"/>
                    <a:pt x="3447" y="70"/>
                    <a:pt x="3583" y="70"/>
                  </a:cubicBezTo>
                  <a:cubicBezTo>
                    <a:pt x="3683" y="70"/>
                    <a:pt x="3758" y="74"/>
                    <a:pt x="3804" y="74"/>
                  </a:cubicBezTo>
                  <a:cubicBezTo>
                    <a:pt x="3836" y="74"/>
                    <a:pt x="3853" y="72"/>
                    <a:pt x="3854" y="66"/>
                  </a:cubicBezTo>
                  <a:cubicBezTo>
                    <a:pt x="3855" y="59"/>
                    <a:pt x="3778" y="39"/>
                    <a:pt x="3638" y="20"/>
                  </a:cubicBezTo>
                  <a:cubicBezTo>
                    <a:pt x="3553" y="9"/>
                    <a:pt x="3443" y="1"/>
                    <a:pt x="33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4295025" y="5070925"/>
              <a:ext cx="4925" cy="112325"/>
            </a:xfrm>
            <a:custGeom>
              <a:rect b="b" l="l" r="r" t="t"/>
              <a:pathLst>
                <a:path extrusionOk="0" h="4493" w="197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5" y="1"/>
                    <a:pt x="1" y="1007"/>
                    <a:pt x="32" y="2247"/>
                  </a:cubicBezTo>
                  <a:cubicBezTo>
                    <a:pt x="64" y="3487"/>
                    <a:pt x="119" y="4492"/>
                    <a:pt x="155" y="4492"/>
                  </a:cubicBezTo>
                  <a:cubicBezTo>
                    <a:pt x="155" y="4492"/>
                    <a:pt x="155" y="4492"/>
                    <a:pt x="155" y="4492"/>
                  </a:cubicBezTo>
                  <a:cubicBezTo>
                    <a:pt x="192" y="4491"/>
                    <a:pt x="196" y="3485"/>
                    <a:pt x="165" y="2244"/>
                  </a:cubicBezTo>
                  <a:cubicBezTo>
                    <a:pt x="134" y="1004"/>
                    <a:pt x="79" y="0"/>
                    <a:pt x="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4114800" y="5237875"/>
              <a:ext cx="80075" cy="4875"/>
            </a:xfrm>
            <a:custGeom>
              <a:rect b="b" l="l" r="r" t="t"/>
              <a:pathLst>
                <a:path extrusionOk="0" h="195" w="3203">
                  <a:moveTo>
                    <a:pt x="3100" y="1"/>
                  </a:moveTo>
                  <a:cubicBezTo>
                    <a:pt x="2876" y="1"/>
                    <a:pt x="2290" y="44"/>
                    <a:pt x="1600" y="59"/>
                  </a:cubicBezTo>
                  <a:cubicBezTo>
                    <a:pt x="1360" y="64"/>
                    <a:pt x="1131" y="66"/>
                    <a:pt x="927" y="66"/>
                  </a:cubicBezTo>
                  <a:cubicBezTo>
                    <a:pt x="695" y="66"/>
                    <a:pt x="493" y="64"/>
                    <a:pt x="338" y="64"/>
                  </a:cubicBezTo>
                  <a:cubicBezTo>
                    <a:pt x="129" y="64"/>
                    <a:pt x="4" y="67"/>
                    <a:pt x="3" y="84"/>
                  </a:cubicBezTo>
                  <a:cubicBezTo>
                    <a:pt x="0" y="115"/>
                    <a:pt x="583" y="195"/>
                    <a:pt x="1351" y="195"/>
                  </a:cubicBezTo>
                  <a:cubicBezTo>
                    <a:pt x="1433" y="195"/>
                    <a:pt x="1518" y="194"/>
                    <a:pt x="1604" y="192"/>
                  </a:cubicBezTo>
                  <a:cubicBezTo>
                    <a:pt x="2492" y="172"/>
                    <a:pt x="3202" y="47"/>
                    <a:pt x="3198" y="12"/>
                  </a:cubicBezTo>
                  <a:cubicBezTo>
                    <a:pt x="3197" y="4"/>
                    <a:pt x="3162" y="1"/>
                    <a:pt x="3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4240000" y="5237325"/>
              <a:ext cx="8975" cy="15750"/>
            </a:xfrm>
            <a:custGeom>
              <a:rect b="b" l="l" r="r" t="t"/>
              <a:pathLst>
                <a:path extrusionOk="0" h="630" w="359">
                  <a:moveTo>
                    <a:pt x="321" y="0"/>
                  </a:moveTo>
                  <a:cubicBezTo>
                    <a:pt x="279" y="0"/>
                    <a:pt x="158" y="98"/>
                    <a:pt x="83" y="268"/>
                  </a:cubicBezTo>
                  <a:cubicBezTo>
                    <a:pt x="0" y="457"/>
                    <a:pt x="23" y="630"/>
                    <a:pt x="58" y="630"/>
                  </a:cubicBezTo>
                  <a:cubicBezTo>
                    <a:pt x="59" y="630"/>
                    <a:pt x="59" y="630"/>
                    <a:pt x="59" y="630"/>
                  </a:cubicBezTo>
                  <a:cubicBezTo>
                    <a:pt x="97" y="630"/>
                    <a:pt x="132" y="484"/>
                    <a:pt x="204" y="321"/>
                  </a:cubicBezTo>
                  <a:cubicBezTo>
                    <a:pt x="276" y="156"/>
                    <a:pt x="359" y="31"/>
                    <a:pt x="332" y="4"/>
                  </a:cubicBezTo>
                  <a:cubicBezTo>
                    <a:pt x="329" y="1"/>
                    <a:pt x="326" y="0"/>
                    <a:pt x="3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4257400" y="5211925"/>
              <a:ext cx="11450" cy="10775"/>
            </a:xfrm>
            <a:custGeom>
              <a:rect b="b" l="l" r="r" t="t"/>
              <a:pathLst>
                <a:path extrusionOk="0" h="431" w="458">
                  <a:moveTo>
                    <a:pt x="416" y="0"/>
                  </a:moveTo>
                  <a:cubicBezTo>
                    <a:pt x="376" y="0"/>
                    <a:pt x="278" y="68"/>
                    <a:pt x="181" y="170"/>
                  </a:cubicBezTo>
                  <a:cubicBezTo>
                    <a:pt x="69" y="286"/>
                    <a:pt x="0" y="401"/>
                    <a:pt x="26" y="426"/>
                  </a:cubicBezTo>
                  <a:cubicBezTo>
                    <a:pt x="30" y="429"/>
                    <a:pt x="35" y="431"/>
                    <a:pt x="41" y="431"/>
                  </a:cubicBezTo>
                  <a:cubicBezTo>
                    <a:pt x="83" y="431"/>
                    <a:pt x="179" y="363"/>
                    <a:pt x="277" y="261"/>
                  </a:cubicBezTo>
                  <a:cubicBezTo>
                    <a:pt x="388" y="145"/>
                    <a:pt x="457" y="30"/>
                    <a:pt x="430" y="5"/>
                  </a:cubicBezTo>
                  <a:cubicBezTo>
                    <a:pt x="427" y="2"/>
                    <a:pt x="422" y="0"/>
                    <a:pt x="4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4280775" y="5198700"/>
              <a:ext cx="16325" cy="7050"/>
            </a:xfrm>
            <a:custGeom>
              <a:rect b="b" l="l" r="r" t="t"/>
              <a:pathLst>
                <a:path extrusionOk="0" h="282" w="653">
                  <a:moveTo>
                    <a:pt x="468" y="1"/>
                  </a:moveTo>
                  <a:cubicBezTo>
                    <a:pt x="415" y="1"/>
                    <a:pt x="353" y="9"/>
                    <a:pt x="289" y="32"/>
                  </a:cubicBezTo>
                  <a:cubicBezTo>
                    <a:pt x="90" y="102"/>
                    <a:pt x="0" y="259"/>
                    <a:pt x="29" y="278"/>
                  </a:cubicBezTo>
                  <a:cubicBezTo>
                    <a:pt x="32" y="281"/>
                    <a:pt x="37" y="282"/>
                    <a:pt x="42" y="282"/>
                  </a:cubicBezTo>
                  <a:cubicBezTo>
                    <a:pt x="84" y="282"/>
                    <a:pt x="190" y="204"/>
                    <a:pt x="333" y="156"/>
                  </a:cubicBezTo>
                  <a:cubicBezTo>
                    <a:pt x="493" y="98"/>
                    <a:pt x="638" y="98"/>
                    <a:pt x="645" y="60"/>
                  </a:cubicBezTo>
                  <a:cubicBezTo>
                    <a:pt x="653" y="37"/>
                    <a:pt x="578" y="1"/>
                    <a:pt x="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4308875" y="5193925"/>
              <a:ext cx="8875" cy="4525"/>
            </a:xfrm>
            <a:custGeom>
              <a:rect b="b" l="l" r="r" t="t"/>
              <a:pathLst>
                <a:path extrusionOk="0" h="181" w="355">
                  <a:moveTo>
                    <a:pt x="280" y="0"/>
                  </a:moveTo>
                  <a:cubicBezTo>
                    <a:pt x="246" y="0"/>
                    <a:pt x="200" y="10"/>
                    <a:pt x="153" y="29"/>
                  </a:cubicBezTo>
                  <a:cubicBezTo>
                    <a:pt x="63" y="65"/>
                    <a:pt x="0" y="122"/>
                    <a:pt x="14" y="156"/>
                  </a:cubicBezTo>
                  <a:cubicBezTo>
                    <a:pt x="21" y="172"/>
                    <a:pt x="43" y="180"/>
                    <a:pt x="75" y="180"/>
                  </a:cubicBezTo>
                  <a:cubicBezTo>
                    <a:pt x="110" y="180"/>
                    <a:pt x="155" y="171"/>
                    <a:pt x="202" y="151"/>
                  </a:cubicBezTo>
                  <a:cubicBezTo>
                    <a:pt x="293" y="116"/>
                    <a:pt x="355" y="58"/>
                    <a:pt x="342" y="25"/>
                  </a:cubicBezTo>
                  <a:cubicBezTo>
                    <a:pt x="335" y="8"/>
                    <a:pt x="312" y="0"/>
                    <a:pt x="2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3866650" y="2303225"/>
              <a:ext cx="1365900" cy="2862100"/>
            </a:xfrm>
            <a:custGeom>
              <a:rect b="b" l="l" r="r" t="t"/>
              <a:pathLst>
                <a:path extrusionOk="0" h="114484" w="54636">
                  <a:moveTo>
                    <a:pt x="1" y="0"/>
                  </a:moveTo>
                  <a:lnTo>
                    <a:pt x="5103" y="113401"/>
                  </a:lnTo>
                  <a:lnTo>
                    <a:pt x="22128" y="113758"/>
                  </a:lnTo>
                  <a:lnTo>
                    <a:pt x="19300" y="18821"/>
                  </a:lnTo>
                  <a:lnTo>
                    <a:pt x="38450" y="114483"/>
                  </a:lnTo>
                  <a:lnTo>
                    <a:pt x="54636" y="114483"/>
                  </a:lnTo>
                  <a:lnTo>
                    <a:pt x="330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4806800" y="5108750"/>
              <a:ext cx="425750" cy="65550"/>
            </a:xfrm>
            <a:custGeom>
              <a:rect b="b" l="l" r="r" t="t"/>
              <a:pathLst>
                <a:path extrusionOk="0" h="2622" w="17030">
                  <a:moveTo>
                    <a:pt x="16778" y="0"/>
                  </a:moveTo>
                  <a:lnTo>
                    <a:pt x="1" y="722"/>
                  </a:lnTo>
                  <a:lnTo>
                    <a:pt x="391" y="2398"/>
                  </a:lnTo>
                  <a:lnTo>
                    <a:pt x="17030" y="2621"/>
                  </a:lnTo>
                  <a:lnTo>
                    <a:pt x="1677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4342250" y="5122450"/>
              <a:ext cx="9550" cy="25325"/>
            </a:xfrm>
            <a:custGeom>
              <a:rect b="b" l="l" r="r" t="t"/>
              <a:pathLst>
                <a:path extrusionOk="0" h="1013" w="382">
                  <a:moveTo>
                    <a:pt x="169" y="0"/>
                  </a:moveTo>
                  <a:cubicBezTo>
                    <a:pt x="167" y="0"/>
                    <a:pt x="166" y="0"/>
                    <a:pt x="165" y="0"/>
                  </a:cubicBezTo>
                  <a:cubicBezTo>
                    <a:pt x="69" y="5"/>
                    <a:pt x="1" y="235"/>
                    <a:pt x="16" y="515"/>
                  </a:cubicBezTo>
                  <a:cubicBezTo>
                    <a:pt x="30" y="791"/>
                    <a:pt x="119" y="1012"/>
                    <a:pt x="215" y="1012"/>
                  </a:cubicBezTo>
                  <a:cubicBezTo>
                    <a:pt x="216" y="1012"/>
                    <a:pt x="217" y="1012"/>
                    <a:pt x="218" y="1012"/>
                  </a:cubicBezTo>
                  <a:cubicBezTo>
                    <a:pt x="314" y="1007"/>
                    <a:pt x="381" y="776"/>
                    <a:pt x="367" y="496"/>
                  </a:cubicBezTo>
                  <a:cubicBezTo>
                    <a:pt x="353" y="221"/>
                    <a:pt x="265" y="0"/>
                    <a:pt x="1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4338225" y="5019800"/>
              <a:ext cx="9875" cy="51400"/>
            </a:xfrm>
            <a:custGeom>
              <a:rect b="b" l="l" r="r" t="t"/>
              <a:pathLst>
                <a:path extrusionOk="0" h="2056" w="395">
                  <a:moveTo>
                    <a:pt x="161" y="0"/>
                  </a:moveTo>
                  <a:cubicBezTo>
                    <a:pt x="160" y="0"/>
                    <a:pt x="160" y="0"/>
                    <a:pt x="160" y="0"/>
                  </a:cubicBezTo>
                  <a:cubicBezTo>
                    <a:pt x="64" y="4"/>
                    <a:pt x="1" y="466"/>
                    <a:pt x="21" y="1034"/>
                  </a:cubicBezTo>
                  <a:cubicBezTo>
                    <a:pt x="43" y="1600"/>
                    <a:pt x="137" y="2055"/>
                    <a:pt x="234" y="2055"/>
                  </a:cubicBezTo>
                  <a:cubicBezTo>
                    <a:pt x="234" y="2055"/>
                    <a:pt x="235" y="2055"/>
                    <a:pt x="235" y="2055"/>
                  </a:cubicBezTo>
                  <a:cubicBezTo>
                    <a:pt x="333" y="2051"/>
                    <a:pt x="394" y="1588"/>
                    <a:pt x="374" y="1021"/>
                  </a:cubicBezTo>
                  <a:cubicBezTo>
                    <a:pt x="352" y="456"/>
                    <a:pt x="258" y="0"/>
                    <a:pt x="1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4335075" y="4917075"/>
              <a:ext cx="9575" cy="51375"/>
            </a:xfrm>
            <a:custGeom>
              <a:rect b="b" l="l" r="r" t="t"/>
              <a:pathLst>
                <a:path extrusionOk="0" h="2055" w="383">
                  <a:moveTo>
                    <a:pt x="163" y="0"/>
                  </a:moveTo>
                  <a:cubicBezTo>
                    <a:pt x="163" y="0"/>
                    <a:pt x="163" y="0"/>
                    <a:pt x="162" y="0"/>
                  </a:cubicBezTo>
                  <a:cubicBezTo>
                    <a:pt x="66" y="4"/>
                    <a:pt x="0" y="465"/>
                    <a:pt x="16" y="1032"/>
                  </a:cubicBezTo>
                  <a:cubicBezTo>
                    <a:pt x="32" y="1598"/>
                    <a:pt x="123" y="2055"/>
                    <a:pt x="220" y="2055"/>
                  </a:cubicBezTo>
                  <a:cubicBezTo>
                    <a:pt x="220" y="2055"/>
                    <a:pt x="221" y="2055"/>
                    <a:pt x="221" y="2055"/>
                  </a:cubicBezTo>
                  <a:cubicBezTo>
                    <a:pt x="317" y="2053"/>
                    <a:pt x="383" y="1590"/>
                    <a:pt x="368" y="1023"/>
                  </a:cubicBezTo>
                  <a:cubicBezTo>
                    <a:pt x="352" y="457"/>
                    <a:pt x="260" y="0"/>
                    <a:pt x="1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4332475" y="4814325"/>
              <a:ext cx="9500" cy="51400"/>
            </a:xfrm>
            <a:custGeom>
              <a:rect b="b" l="l" r="r" t="t"/>
              <a:pathLst>
                <a:path extrusionOk="0" h="2056" w="380">
                  <a:moveTo>
                    <a:pt x="167" y="0"/>
                  </a:moveTo>
                  <a:cubicBezTo>
                    <a:pt x="167" y="0"/>
                    <a:pt x="166" y="0"/>
                    <a:pt x="166" y="0"/>
                  </a:cubicBezTo>
                  <a:cubicBezTo>
                    <a:pt x="69" y="2"/>
                    <a:pt x="1" y="464"/>
                    <a:pt x="15" y="1031"/>
                  </a:cubicBezTo>
                  <a:cubicBezTo>
                    <a:pt x="28" y="1598"/>
                    <a:pt x="117" y="2056"/>
                    <a:pt x="214" y="2056"/>
                  </a:cubicBezTo>
                  <a:cubicBezTo>
                    <a:pt x="214" y="2056"/>
                    <a:pt x="214" y="2056"/>
                    <a:pt x="215" y="2056"/>
                  </a:cubicBezTo>
                  <a:cubicBezTo>
                    <a:pt x="312" y="2053"/>
                    <a:pt x="380" y="1591"/>
                    <a:pt x="366" y="1024"/>
                  </a:cubicBezTo>
                  <a:cubicBezTo>
                    <a:pt x="353" y="457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4330025" y="4711475"/>
              <a:ext cx="9500" cy="51450"/>
            </a:xfrm>
            <a:custGeom>
              <a:rect b="b" l="l" r="r" t="t"/>
              <a:pathLst>
                <a:path extrusionOk="0" h="2058" w="380">
                  <a:moveTo>
                    <a:pt x="165" y="1"/>
                  </a:moveTo>
                  <a:cubicBezTo>
                    <a:pt x="165" y="1"/>
                    <a:pt x="165" y="1"/>
                    <a:pt x="165" y="1"/>
                  </a:cubicBezTo>
                  <a:cubicBezTo>
                    <a:pt x="67" y="4"/>
                    <a:pt x="0" y="465"/>
                    <a:pt x="13" y="1034"/>
                  </a:cubicBezTo>
                  <a:cubicBezTo>
                    <a:pt x="27" y="1600"/>
                    <a:pt x="118" y="2057"/>
                    <a:pt x="214" y="2057"/>
                  </a:cubicBezTo>
                  <a:cubicBezTo>
                    <a:pt x="214" y="2057"/>
                    <a:pt x="214" y="2057"/>
                    <a:pt x="214" y="2057"/>
                  </a:cubicBezTo>
                  <a:cubicBezTo>
                    <a:pt x="312" y="2055"/>
                    <a:pt x="380" y="1593"/>
                    <a:pt x="366" y="1025"/>
                  </a:cubicBezTo>
                  <a:cubicBezTo>
                    <a:pt x="352" y="458"/>
                    <a:pt x="262" y="1"/>
                    <a:pt x="1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4327150" y="4608650"/>
              <a:ext cx="9700" cy="51425"/>
            </a:xfrm>
            <a:custGeom>
              <a:rect b="b" l="l" r="r" t="t"/>
              <a:pathLst>
                <a:path extrusionOk="0" h="2057" w="388">
                  <a:moveTo>
                    <a:pt x="165" y="0"/>
                  </a:moveTo>
                  <a:cubicBezTo>
                    <a:pt x="165" y="0"/>
                    <a:pt x="164" y="0"/>
                    <a:pt x="164" y="0"/>
                  </a:cubicBezTo>
                  <a:cubicBezTo>
                    <a:pt x="67" y="3"/>
                    <a:pt x="1" y="466"/>
                    <a:pt x="18" y="1033"/>
                  </a:cubicBezTo>
                  <a:cubicBezTo>
                    <a:pt x="35" y="1600"/>
                    <a:pt x="127" y="2057"/>
                    <a:pt x="223" y="2057"/>
                  </a:cubicBezTo>
                  <a:cubicBezTo>
                    <a:pt x="224" y="2057"/>
                    <a:pt x="224" y="2057"/>
                    <a:pt x="224" y="2057"/>
                  </a:cubicBezTo>
                  <a:cubicBezTo>
                    <a:pt x="322" y="2054"/>
                    <a:pt x="388" y="1591"/>
                    <a:pt x="370" y="1024"/>
                  </a:cubicBezTo>
                  <a:cubicBezTo>
                    <a:pt x="353" y="457"/>
                    <a:pt x="261" y="0"/>
                    <a:pt x="1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4323375" y="4505900"/>
              <a:ext cx="10000" cy="51400"/>
            </a:xfrm>
            <a:custGeom>
              <a:rect b="b" l="l" r="r" t="t"/>
              <a:pathLst>
                <a:path extrusionOk="0" h="2056" w="400">
                  <a:moveTo>
                    <a:pt x="156" y="1"/>
                  </a:moveTo>
                  <a:cubicBezTo>
                    <a:pt x="156" y="1"/>
                    <a:pt x="155" y="1"/>
                    <a:pt x="155" y="1"/>
                  </a:cubicBezTo>
                  <a:cubicBezTo>
                    <a:pt x="58" y="5"/>
                    <a:pt x="0" y="469"/>
                    <a:pt x="23" y="1035"/>
                  </a:cubicBezTo>
                  <a:cubicBezTo>
                    <a:pt x="47" y="1601"/>
                    <a:pt x="143" y="2056"/>
                    <a:pt x="240" y="2056"/>
                  </a:cubicBezTo>
                  <a:cubicBezTo>
                    <a:pt x="241" y="2056"/>
                    <a:pt x="241" y="2056"/>
                    <a:pt x="241" y="2056"/>
                  </a:cubicBezTo>
                  <a:cubicBezTo>
                    <a:pt x="339" y="2051"/>
                    <a:pt x="399" y="1588"/>
                    <a:pt x="375" y="1020"/>
                  </a:cubicBezTo>
                  <a:cubicBezTo>
                    <a:pt x="352" y="455"/>
                    <a:pt x="253" y="1"/>
                    <a:pt x="1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4319125" y="4403200"/>
              <a:ext cx="9925" cy="51400"/>
            </a:xfrm>
            <a:custGeom>
              <a:rect b="b" l="l" r="r" t="t"/>
              <a:pathLst>
                <a:path extrusionOk="0" h="2056" w="397">
                  <a:moveTo>
                    <a:pt x="160" y="1"/>
                  </a:moveTo>
                  <a:cubicBezTo>
                    <a:pt x="159" y="1"/>
                    <a:pt x="159" y="1"/>
                    <a:pt x="159" y="1"/>
                  </a:cubicBezTo>
                  <a:cubicBezTo>
                    <a:pt x="61" y="4"/>
                    <a:pt x="1" y="467"/>
                    <a:pt x="23" y="1034"/>
                  </a:cubicBezTo>
                  <a:cubicBezTo>
                    <a:pt x="45" y="1600"/>
                    <a:pt x="142" y="2056"/>
                    <a:pt x="239" y="2056"/>
                  </a:cubicBezTo>
                  <a:cubicBezTo>
                    <a:pt x="239" y="2056"/>
                    <a:pt x="239" y="2056"/>
                    <a:pt x="240" y="2056"/>
                  </a:cubicBezTo>
                  <a:cubicBezTo>
                    <a:pt x="336" y="2051"/>
                    <a:pt x="396" y="1588"/>
                    <a:pt x="375" y="1021"/>
                  </a:cubicBezTo>
                  <a:cubicBezTo>
                    <a:pt x="352" y="456"/>
                    <a:pt x="256" y="1"/>
                    <a:pt x="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4315350" y="4300475"/>
              <a:ext cx="9825" cy="51400"/>
            </a:xfrm>
            <a:custGeom>
              <a:rect b="b" l="l" r="r" t="t"/>
              <a:pathLst>
                <a:path extrusionOk="0" h="2056" w="393">
                  <a:moveTo>
                    <a:pt x="161" y="1"/>
                  </a:moveTo>
                  <a:cubicBezTo>
                    <a:pt x="161" y="1"/>
                    <a:pt x="161" y="1"/>
                    <a:pt x="160" y="1"/>
                  </a:cubicBezTo>
                  <a:cubicBezTo>
                    <a:pt x="63" y="4"/>
                    <a:pt x="0" y="467"/>
                    <a:pt x="21" y="1034"/>
                  </a:cubicBezTo>
                  <a:cubicBezTo>
                    <a:pt x="40" y="1599"/>
                    <a:pt x="135" y="2055"/>
                    <a:pt x="232" y="2055"/>
                  </a:cubicBezTo>
                  <a:cubicBezTo>
                    <a:pt x="232" y="2055"/>
                    <a:pt x="232" y="2055"/>
                    <a:pt x="233" y="2055"/>
                  </a:cubicBezTo>
                  <a:cubicBezTo>
                    <a:pt x="330" y="2052"/>
                    <a:pt x="393" y="1588"/>
                    <a:pt x="372" y="1022"/>
                  </a:cubicBezTo>
                  <a:cubicBezTo>
                    <a:pt x="353" y="457"/>
                    <a:pt x="258" y="1"/>
                    <a:pt x="1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4312050" y="4197700"/>
              <a:ext cx="9675" cy="51450"/>
            </a:xfrm>
            <a:custGeom>
              <a:rect b="b" l="l" r="r" t="t"/>
              <a:pathLst>
                <a:path extrusionOk="0" h="2058" w="387">
                  <a:moveTo>
                    <a:pt x="164" y="1"/>
                  </a:moveTo>
                  <a:cubicBezTo>
                    <a:pt x="163" y="1"/>
                    <a:pt x="163" y="1"/>
                    <a:pt x="163" y="1"/>
                  </a:cubicBezTo>
                  <a:cubicBezTo>
                    <a:pt x="65" y="4"/>
                    <a:pt x="1" y="466"/>
                    <a:pt x="18" y="1034"/>
                  </a:cubicBezTo>
                  <a:cubicBezTo>
                    <a:pt x="35" y="1601"/>
                    <a:pt x="128" y="2057"/>
                    <a:pt x="224" y="2057"/>
                  </a:cubicBezTo>
                  <a:cubicBezTo>
                    <a:pt x="224" y="2057"/>
                    <a:pt x="224" y="2057"/>
                    <a:pt x="224" y="2057"/>
                  </a:cubicBezTo>
                  <a:cubicBezTo>
                    <a:pt x="322" y="2054"/>
                    <a:pt x="386" y="1591"/>
                    <a:pt x="369" y="1023"/>
                  </a:cubicBezTo>
                  <a:cubicBezTo>
                    <a:pt x="352" y="458"/>
                    <a:pt x="260" y="1"/>
                    <a:pt x="1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4309225" y="4095000"/>
              <a:ext cx="9575" cy="51425"/>
            </a:xfrm>
            <a:custGeom>
              <a:rect b="b" l="l" r="r" t="t"/>
              <a:pathLst>
                <a:path extrusionOk="0" h="2057" w="383">
                  <a:moveTo>
                    <a:pt x="166" y="0"/>
                  </a:moveTo>
                  <a:cubicBezTo>
                    <a:pt x="166" y="0"/>
                    <a:pt x="166" y="0"/>
                    <a:pt x="165" y="0"/>
                  </a:cubicBezTo>
                  <a:cubicBezTo>
                    <a:pt x="68" y="4"/>
                    <a:pt x="0" y="465"/>
                    <a:pt x="15" y="1033"/>
                  </a:cubicBezTo>
                  <a:cubicBezTo>
                    <a:pt x="30" y="1599"/>
                    <a:pt x="121" y="2056"/>
                    <a:pt x="218" y="2056"/>
                  </a:cubicBezTo>
                  <a:cubicBezTo>
                    <a:pt x="218" y="2056"/>
                    <a:pt x="218" y="2056"/>
                    <a:pt x="218" y="2056"/>
                  </a:cubicBezTo>
                  <a:cubicBezTo>
                    <a:pt x="316" y="2054"/>
                    <a:pt x="383" y="1591"/>
                    <a:pt x="368" y="1024"/>
                  </a:cubicBezTo>
                  <a:cubicBezTo>
                    <a:pt x="352" y="458"/>
                    <a:pt x="262" y="0"/>
                    <a:pt x="1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4306925" y="3992250"/>
              <a:ext cx="9400" cy="51400"/>
            </a:xfrm>
            <a:custGeom>
              <a:rect b="b" l="l" r="r" t="t"/>
              <a:pathLst>
                <a:path extrusionOk="0" h="2056" w="376">
                  <a:moveTo>
                    <a:pt x="167" y="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69" y="2"/>
                    <a:pt x="0" y="464"/>
                    <a:pt x="12" y="1031"/>
                  </a:cubicBezTo>
                  <a:cubicBezTo>
                    <a:pt x="24" y="1598"/>
                    <a:pt x="111" y="2056"/>
                    <a:pt x="208" y="2056"/>
                  </a:cubicBezTo>
                  <a:cubicBezTo>
                    <a:pt x="209" y="2056"/>
                    <a:pt x="209" y="2056"/>
                    <a:pt x="209" y="2056"/>
                  </a:cubicBezTo>
                  <a:cubicBezTo>
                    <a:pt x="306" y="2054"/>
                    <a:pt x="375" y="1591"/>
                    <a:pt x="364" y="1024"/>
                  </a:cubicBezTo>
                  <a:cubicBezTo>
                    <a:pt x="353" y="458"/>
                    <a:pt x="264" y="0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305150" y="3889500"/>
              <a:ext cx="9250" cy="51375"/>
            </a:xfrm>
            <a:custGeom>
              <a:rect b="b" l="l" r="r" t="t"/>
              <a:pathLst>
                <a:path extrusionOk="0" h="2055" w="370">
                  <a:moveTo>
                    <a:pt x="170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72" y="0"/>
                    <a:pt x="1" y="463"/>
                    <a:pt x="10" y="1030"/>
                  </a:cubicBezTo>
                  <a:cubicBezTo>
                    <a:pt x="17" y="1596"/>
                    <a:pt x="103" y="2055"/>
                    <a:pt x="200" y="2055"/>
                  </a:cubicBezTo>
                  <a:cubicBezTo>
                    <a:pt x="200" y="2055"/>
                    <a:pt x="201" y="2055"/>
                    <a:pt x="201" y="2055"/>
                  </a:cubicBezTo>
                  <a:cubicBezTo>
                    <a:pt x="298" y="2054"/>
                    <a:pt x="369" y="1592"/>
                    <a:pt x="361" y="1025"/>
                  </a:cubicBezTo>
                  <a:cubicBezTo>
                    <a:pt x="352" y="459"/>
                    <a:pt x="267" y="0"/>
                    <a:pt x="1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303900" y="3786675"/>
              <a:ext cx="9125" cy="51425"/>
            </a:xfrm>
            <a:custGeom>
              <a:rect b="b" l="l" r="r" t="t"/>
              <a:pathLst>
                <a:path extrusionOk="0" h="2057" w="365">
                  <a:moveTo>
                    <a:pt x="172" y="1"/>
                  </a:moveTo>
                  <a:cubicBezTo>
                    <a:pt x="172" y="1"/>
                    <a:pt x="172" y="1"/>
                    <a:pt x="172" y="1"/>
                  </a:cubicBezTo>
                  <a:cubicBezTo>
                    <a:pt x="75" y="2"/>
                    <a:pt x="0" y="462"/>
                    <a:pt x="7" y="1031"/>
                  </a:cubicBezTo>
                  <a:cubicBezTo>
                    <a:pt x="12" y="1597"/>
                    <a:pt x="95" y="2056"/>
                    <a:pt x="192" y="2056"/>
                  </a:cubicBezTo>
                  <a:cubicBezTo>
                    <a:pt x="192" y="2056"/>
                    <a:pt x="192" y="2056"/>
                    <a:pt x="193" y="2056"/>
                  </a:cubicBezTo>
                  <a:cubicBezTo>
                    <a:pt x="290" y="2055"/>
                    <a:pt x="364" y="1594"/>
                    <a:pt x="358" y="1026"/>
                  </a:cubicBezTo>
                  <a:cubicBezTo>
                    <a:pt x="352" y="460"/>
                    <a:pt x="269" y="1"/>
                    <a:pt x="1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303200" y="3683900"/>
              <a:ext cx="8950" cy="51400"/>
            </a:xfrm>
            <a:custGeom>
              <a:rect b="b" l="l" r="r" t="t"/>
              <a:pathLst>
                <a:path extrusionOk="0" h="2056" w="358">
                  <a:moveTo>
                    <a:pt x="174" y="0"/>
                  </a:moveTo>
                  <a:cubicBezTo>
                    <a:pt x="77" y="0"/>
                    <a:pt x="0" y="462"/>
                    <a:pt x="3" y="1029"/>
                  </a:cubicBezTo>
                  <a:cubicBezTo>
                    <a:pt x="7" y="1597"/>
                    <a:pt x="88" y="2056"/>
                    <a:pt x="185" y="2056"/>
                  </a:cubicBezTo>
                  <a:cubicBezTo>
                    <a:pt x="281" y="2055"/>
                    <a:pt x="358" y="1594"/>
                    <a:pt x="356" y="1027"/>
                  </a:cubicBezTo>
                  <a:cubicBezTo>
                    <a:pt x="352" y="460"/>
                    <a:pt x="271" y="0"/>
                    <a:pt x="1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303050" y="3581125"/>
              <a:ext cx="8825" cy="51400"/>
            </a:xfrm>
            <a:custGeom>
              <a:rect b="b" l="l" r="r" t="t"/>
              <a:pathLst>
                <a:path extrusionOk="0" h="2056" w="353">
                  <a:moveTo>
                    <a:pt x="177" y="0"/>
                  </a:moveTo>
                  <a:cubicBezTo>
                    <a:pt x="81" y="0"/>
                    <a:pt x="1" y="460"/>
                    <a:pt x="1" y="1028"/>
                  </a:cubicBezTo>
                  <a:cubicBezTo>
                    <a:pt x="1" y="1595"/>
                    <a:pt x="78" y="2056"/>
                    <a:pt x="176" y="2056"/>
                  </a:cubicBezTo>
                  <a:cubicBezTo>
                    <a:pt x="273" y="2056"/>
                    <a:pt x="353" y="1595"/>
                    <a:pt x="353" y="1028"/>
                  </a:cubicBezTo>
                  <a:cubicBezTo>
                    <a:pt x="353" y="460"/>
                    <a:pt x="274" y="0"/>
                    <a:pt x="17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4303325" y="3478300"/>
              <a:ext cx="9000" cy="51425"/>
            </a:xfrm>
            <a:custGeom>
              <a:rect b="b" l="l" r="r" t="t"/>
              <a:pathLst>
                <a:path extrusionOk="0" h="2057" w="360">
                  <a:moveTo>
                    <a:pt x="185" y="1"/>
                  </a:moveTo>
                  <a:cubicBezTo>
                    <a:pt x="89" y="1"/>
                    <a:pt x="7" y="460"/>
                    <a:pt x="4" y="1027"/>
                  </a:cubicBezTo>
                  <a:cubicBezTo>
                    <a:pt x="0" y="1596"/>
                    <a:pt x="76" y="2056"/>
                    <a:pt x="173" y="2056"/>
                  </a:cubicBezTo>
                  <a:cubicBezTo>
                    <a:pt x="173" y="2056"/>
                    <a:pt x="174" y="2056"/>
                    <a:pt x="174" y="2056"/>
                  </a:cubicBezTo>
                  <a:cubicBezTo>
                    <a:pt x="271" y="2056"/>
                    <a:pt x="352" y="1596"/>
                    <a:pt x="355" y="1030"/>
                  </a:cubicBezTo>
                  <a:cubicBezTo>
                    <a:pt x="359" y="462"/>
                    <a:pt x="283" y="1"/>
                    <a:pt x="18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304125" y="3375525"/>
              <a:ext cx="9175" cy="51400"/>
            </a:xfrm>
            <a:custGeom>
              <a:rect b="b" l="l" r="r" t="t"/>
              <a:pathLst>
                <a:path extrusionOk="0" h="2056" w="367">
                  <a:moveTo>
                    <a:pt x="195" y="0"/>
                  </a:moveTo>
                  <a:cubicBezTo>
                    <a:pt x="98" y="0"/>
                    <a:pt x="14" y="459"/>
                    <a:pt x="7" y="1026"/>
                  </a:cubicBezTo>
                  <a:cubicBezTo>
                    <a:pt x="1" y="1594"/>
                    <a:pt x="74" y="2055"/>
                    <a:pt x="172" y="2056"/>
                  </a:cubicBezTo>
                  <a:cubicBezTo>
                    <a:pt x="172" y="2056"/>
                    <a:pt x="172" y="2056"/>
                    <a:pt x="172" y="2056"/>
                  </a:cubicBezTo>
                  <a:cubicBezTo>
                    <a:pt x="269" y="2056"/>
                    <a:pt x="353" y="1597"/>
                    <a:pt x="360" y="1030"/>
                  </a:cubicBezTo>
                  <a:cubicBezTo>
                    <a:pt x="366" y="463"/>
                    <a:pt x="293" y="1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4305550" y="3272775"/>
              <a:ext cx="9275" cy="51375"/>
            </a:xfrm>
            <a:custGeom>
              <a:rect b="b" l="l" r="r" t="t"/>
              <a:pathLst>
                <a:path extrusionOk="0" h="2055" w="371">
                  <a:moveTo>
                    <a:pt x="203" y="0"/>
                  </a:moveTo>
                  <a:cubicBezTo>
                    <a:pt x="106" y="0"/>
                    <a:pt x="20" y="458"/>
                    <a:pt x="10" y="1025"/>
                  </a:cubicBezTo>
                  <a:cubicBezTo>
                    <a:pt x="0" y="1592"/>
                    <a:pt x="71" y="2053"/>
                    <a:pt x="168" y="2055"/>
                  </a:cubicBezTo>
                  <a:cubicBezTo>
                    <a:pt x="168" y="2055"/>
                    <a:pt x="168" y="2055"/>
                    <a:pt x="168" y="2055"/>
                  </a:cubicBezTo>
                  <a:cubicBezTo>
                    <a:pt x="265" y="2055"/>
                    <a:pt x="352" y="1596"/>
                    <a:pt x="361" y="1030"/>
                  </a:cubicBezTo>
                  <a:cubicBezTo>
                    <a:pt x="371" y="464"/>
                    <a:pt x="301" y="2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4307450" y="3169950"/>
              <a:ext cx="9425" cy="51450"/>
            </a:xfrm>
            <a:custGeom>
              <a:rect b="b" l="l" r="r" t="t"/>
              <a:pathLst>
                <a:path extrusionOk="0" h="2058" w="377">
                  <a:moveTo>
                    <a:pt x="211" y="1"/>
                  </a:moveTo>
                  <a:cubicBezTo>
                    <a:pt x="114" y="1"/>
                    <a:pt x="26" y="458"/>
                    <a:pt x="13" y="1025"/>
                  </a:cubicBezTo>
                  <a:cubicBezTo>
                    <a:pt x="1" y="1593"/>
                    <a:pt x="70" y="2055"/>
                    <a:pt x="167" y="2057"/>
                  </a:cubicBezTo>
                  <a:cubicBezTo>
                    <a:pt x="167" y="2057"/>
                    <a:pt x="168" y="2057"/>
                    <a:pt x="168" y="2057"/>
                  </a:cubicBezTo>
                  <a:cubicBezTo>
                    <a:pt x="264" y="2057"/>
                    <a:pt x="353" y="1599"/>
                    <a:pt x="365" y="1033"/>
                  </a:cubicBezTo>
                  <a:cubicBezTo>
                    <a:pt x="377" y="465"/>
                    <a:pt x="308" y="3"/>
                    <a:pt x="212" y="1"/>
                  </a:cubicBezTo>
                  <a:cubicBezTo>
                    <a:pt x="211" y="1"/>
                    <a:pt x="211" y="1"/>
                    <a:pt x="21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310075" y="3067100"/>
              <a:ext cx="9800" cy="51425"/>
            </a:xfrm>
            <a:custGeom>
              <a:rect b="b" l="l" r="r" t="t"/>
              <a:pathLst>
                <a:path extrusionOk="0" h="2057" w="392">
                  <a:moveTo>
                    <a:pt x="231" y="0"/>
                  </a:moveTo>
                  <a:cubicBezTo>
                    <a:pt x="135" y="0"/>
                    <a:pt x="41" y="456"/>
                    <a:pt x="21" y="1023"/>
                  </a:cubicBezTo>
                  <a:cubicBezTo>
                    <a:pt x="1" y="1591"/>
                    <a:pt x="63" y="2055"/>
                    <a:pt x="161" y="2057"/>
                  </a:cubicBezTo>
                  <a:cubicBezTo>
                    <a:pt x="161" y="2057"/>
                    <a:pt x="161" y="2057"/>
                    <a:pt x="162" y="2057"/>
                  </a:cubicBezTo>
                  <a:cubicBezTo>
                    <a:pt x="259" y="2057"/>
                    <a:pt x="353" y="1601"/>
                    <a:pt x="372" y="1036"/>
                  </a:cubicBezTo>
                  <a:cubicBezTo>
                    <a:pt x="392" y="468"/>
                    <a:pt x="329" y="5"/>
                    <a:pt x="232" y="0"/>
                  </a:cubicBezTo>
                  <a:cubicBezTo>
                    <a:pt x="232" y="0"/>
                    <a:pt x="231" y="0"/>
                    <a:pt x="2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4314525" y="2964400"/>
              <a:ext cx="10525" cy="51350"/>
            </a:xfrm>
            <a:custGeom>
              <a:rect b="b" l="l" r="r" t="t"/>
              <a:pathLst>
                <a:path extrusionOk="0" h="2054" w="421">
                  <a:moveTo>
                    <a:pt x="270" y="0"/>
                  </a:moveTo>
                  <a:cubicBezTo>
                    <a:pt x="173" y="0"/>
                    <a:pt x="69" y="453"/>
                    <a:pt x="34" y="1016"/>
                  </a:cubicBezTo>
                  <a:cubicBezTo>
                    <a:pt x="1" y="1585"/>
                    <a:pt x="52" y="2048"/>
                    <a:pt x="149" y="2054"/>
                  </a:cubicBezTo>
                  <a:cubicBezTo>
                    <a:pt x="150" y="2054"/>
                    <a:pt x="150" y="2054"/>
                    <a:pt x="150" y="2054"/>
                  </a:cubicBezTo>
                  <a:cubicBezTo>
                    <a:pt x="247" y="2054"/>
                    <a:pt x="352" y="1600"/>
                    <a:pt x="386" y="1038"/>
                  </a:cubicBezTo>
                  <a:cubicBezTo>
                    <a:pt x="420" y="471"/>
                    <a:pt x="370" y="7"/>
                    <a:pt x="272" y="0"/>
                  </a:cubicBezTo>
                  <a:cubicBezTo>
                    <a:pt x="272" y="0"/>
                    <a:pt x="271" y="0"/>
                    <a:pt x="2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4322050" y="2861975"/>
              <a:ext cx="11550" cy="51175"/>
            </a:xfrm>
            <a:custGeom>
              <a:rect b="b" l="l" r="r" t="t"/>
              <a:pathLst>
                <a:path extrusionOk="0" h="2047" w="462">
                  <a:moveTo>
                    <a:pt x="329" y="1"/>
                  </a:moveTo>
                  <a:cubicBezTo>
                    <a:pt x="232" y="1"/>
                    <a:pt x="111" y="447"/>
                    <a:pt x="56" y="1007"/>
                  </a:cubicBezTo>
                  <a:cubicBezTo>
                    <a:pt x="0" y="1573"/>
                    <a:pt x="34" y="2038"/>
                    <a:pt x="130" y="2047"/>
                  </a:cubicBezTo>
                  <a:cubicBezTo>
                    <a:pt x="131" y="2047"/>
                    <a:pt x="132" y="2047"/>
                    <a:pt x="133" y="2047"/>
                  </a:cubicBezTo>
                  <a:cubicBezTo>
                    <a:pt x="230" y="2047"/>
                    <a:pt x="351" y="1600"/>
                    <a:pt x="407" y="1041"/>
                  </a:cubicBezTo>
                  <a:cubicBezTo>
                    <a:pt x="462" y="478"/>
                    <a:pt x="428" y="12"/>
                    <a:pt x="332" y="1"/>
                  </a:cubicBezTo>
                  <a:cubicBezTo>
                    <a:pt x="331" y="1"/>
                    <a:pt x="330" y="1"/>
                    <a:pt x="3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4333000" y="2785900"/>
              <a:ext cx="10725" cy="25175"/>
            </a:xfrm>
            <a:custGeom>
              <a:rect b="b" l="l" r="r" t="t"/>
              <a:pathLst>
                <a:path extrusionOk="0" h="1007" w="429">
                  <a:moveTo>
                    <a:pt x="276" y="1"/>
                  </a:moveTo>
                  <a:cubicBezTo>
                    <a:pt x="182" y="1"/>
                    <a:pt x="78" y="209"/>
                    <a:pt x="40" y="479"/>
                  </a:cubicBezTo>
                  <a:cubicBezTo>
                    <a:pt x="0" y="757"/>
                    <a:pt x="47" y="993"/>
                    <a:pt x="143" y="1006"/>
                  </a:cubicBezTo>
                  <a:cubicBezTo>
                    <a:pt x="146" y="1006"/>
                    <a:pt x="148" y="1006"/>
                    <a:pt x="151" y="1006"/>
                  </a:cubicBezTo>
                  <a:cubicBezTo>
                    <a:pt x="246" y="1006"/>
                    <a:pt x="350" y="798"/>
                    <a:pt x="388" y="529"/>
                  </a:cubicBezTo>
                  <a:cubicBezTo>
                    <a:pt x="428" y="252"/>
                    <a:pt x="382" y="17"/>
                    <a:pt x="285" y="2"/>
                  </a:cubicBezTo>
                  <a:cubicBezTo>
                    <a:pt x="282" y="1"/>
                    <a:pt x="279" y="1"/>
                    <a:pt x="2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3983100" y="5084350"/>
              <a:ext cx="450125" cy="75000"/>
            </a:xfrm>
            <a:custGeom>
              <a:rect b="b" l="l" r="r" t="t"/>
              <a:pathLst>
                <a:path extrusionOk="0" h="3000" w="18005">
                  <a:moveTo>
                    <a:pt x="17863" y="0"/>
                  </a:moveTo>
                  <a:lnTo>
                    <a:pt x="0" y="94"/>
                  </a:lnTo>
                  <a:lnTo>
                    <a:pt x="0" y="2707"/>
                  </a:lnTo>
                  <a:lnTo>
                    <a:pt x="18005" y="3000"/>
                  </a:lnTo>
                  <a:lnTo>
                    <a:pt x="1786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5144275" y="5085625"/>
              <a:ext cx="10950" cy="25075"/>
            </a:xfrm>
            <a:custGeom>
              <a:rect b="b" l="l" r="r" t="t"/>
              <a:pathLst>
                <a:path extrusionOk="0" h="1003" w="438">
                  <a:moveTo>
                    <a:pt x="148" y="1"/>
                  </a:moveTo>
                  <a:cubicBezTo>
                    <a:pt x="144" y="1"/>
                    <a:pt x="141" y="1"/>
                    <a:pt x="138" y="1"/>
                  </a:cubicBezTo>
                  <a:cubicBezTo>
                    <a:pt x="42" y="18"/>
                    <a:pt x="1" y="253"/>
                    <a:pt x="46" y="530"/>
                  </a:cubicBezTo>
                  <a:cubicBezTo>
                    <a:pt x="89" y="797"/>
                    <a:pt x="197" y="1003"/>
                    <a:pt x="290" y="1003"/>
                  </a:cubicBezTo>
                  <a:cubicBezTo>
                    <a:pt x="294" y="1003"/>
                    <a:pt x="297" y="1003"/>
                    <a:pt x="300" y="1002"/>
                  </a:cubicBezTo>
                  <a:cubicBezTo>
                    <a:pt x="396" y="987"/>
                    <a:pt x="437" y="750"/>
                    <a:pt x="393" y="474"/>
                  </a:cubicBezTo>
                  <a:cubicBezTo>
                    <a:pt x="349" y="206"/>
                    <a:pt x="242" y="1"/>
                    <a:pt x="1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5129075" y="4987100"/>
              <a:ext cx="13150" cy="49300"/>
            </a:xfrm>
            <a:custGeom>
              <a:rect b="b" l="l" r="r" t="t"/>
              <a:pathLst>
                <a:path extrusionOk="0" h="1972" w="526">
                  <a:moveTo>
                    <a:pt x="107" y="0"/>
                  </a:moveTo>
                  <a:cubicBezTo>
                    <a:pt x="105" y="0"/>
                    <a:pt x="103" y="0"/>
                    <a:pt x="102" y="1"/>
                  </a:cubicBezTo>
                  <a:cubicBezTo>
                    <a:pt x="6" y="17"/>
                    <a:pt x="0" y="470"/>
                    <a:pt x="90" y="1014"/>
                  </a:cubicBezTo>
                  <a:cubicBezTo>
                    <a:pt x="177" y="1549"/>
                    <a:pt x="324" y="1971"/>
                    <a:pt x="420" y="1971"/>
                  </a:cubicBezTo>
                  <a:cubicBezTo>
                    <a:pt x="422" y="1971"/>
                    <a:pt x="423" y="1971"/>
                    <a:pt x="425" y="1971"/>
                  </a:cubicBezTo>
                  <a:cubicBezTo>
                    <a:pt x="520" y="1956"/>
                    <a:pt x="525" y="1502"/>
                    <a:pt x="437" y="957"/>
                  </a:cubicBezTo>
                  <a:cubicBezTo>
                    <a:pt x="349" y="423"/>
                    <a:pt x="203" y="0"/>
                    <a:pt x="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5112825" y="4888575"/>
              <a:ext cx="13225" cy="49275"/>
            </a:xfrm>
            <a:custGeom>
              <a:rect b="b" l="l" r="r" t="t"/>
              <a:pathLst>
                <a:path extrusionOk="0" h="1971" w="529">
                  <a:moveTo>
                    <a:pt x="107" y="1"/>
                  </a:moveTo>
                  <a:cubicBezTo>
                    <a:pt x="105" y="1"/>
                    <a:pt x="103" y="1"/>
                    <a:pt x="101" y="1"/>
                  </a:cubicBezTo>
                  <a:cubicBezTo>
                    <a:pt x="5" y="17"/>
                    <a:pt x="1" y="470"/>
                    <a:pt x="90" y="1015"/>
                  </a:cubicBezTo>
                  <a:cubicBezTo>
                    <a:pt x="179" y="1549"/>
                    <a:pt x="326" y="1971"/>
                    <a:pt x="422" y="1971"/>
                  </a:cubicBezTo>
                  <a:cubicBezTo>
                    <a:pt x="424" y="1971"/>
                    <a:pt x="426" y="1971"/>
                    <a:pt x="428" y="1970"/>
                  </a:cubicBezTo>
                  <a:cubicBezTo>
                    <a:pt x="523" y="1955"/>
                    <a:pt x="528" y="1501"/>
                    <a:pt x="438" y="958"/>
                  </a:cubicBezTo>
                  <a:cubicBezTo>
                    <a:pt x="349" y="424"/>
                    <a:pt x="203" y="1"/>
                    <a:pt x="10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5096425" y="4790100"/>
              <a:ext cx="13250" cy="49275"/>
            </a:xfrm>
            <a:custGeom>
              <a:rect b="b" l="l" r="r" t="t"/>
              <a:pathLst>
                <a:path extrusionOk="0" h="1971" w="530">
                  <a:moveTo>
                    <a:pt x="105" y="0"/>
                  </a:moveTo>
                  <a:cubicBezTo>
                    <a:pt x="104" y="0"/>
                    <a:pt x="102" y="0"/>
                    <a:pt x="100" y="1"/>
                  </a:cubicBezTo>
                  <a:cubicBezTo>
                    <a:pt x="5" y="17"/>
                    <a:pt x="1" y="470"/>
                    <a:pt x="91" y="1013"/>
                  </a:cubicBezTo>
                  <a:cubicBezTo>
                    <a:pt x="181" y="1549"/>
                    <a:pt x="328" y="1970"/>
                    <a:pt x="425" y="1970"/>
                  </a:cubicBezTo>
                  <a:cubicBezTo>
                    <a:pt x="426" y="1970"/>
                    <a:pt x="428" y="1970"/>
                    <a:pt x="430" y="1970"/>
                  </a:cubicBezTo>
                  <a:cubicBezTo>
                    <a:pt x="525" y="1955"/>
                    <a:pt x="529" y="1501"/>
                    <a:pt x="438" y="956"/>
                  </a:cubicBezTo>
                  <a:cubicBezTo>
                    <a:pt x="349" y="422"/>
                    <a:pt x="202" y="0"/>
                    <a:pt x="1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5079875" y="4691625"/>
              <a:ext cx="13275" cy="49250"/>
            </a:xfrm>
            <a:custGeom>
              <a:rect b="b" l="l" r="r" t="t"/>
              <a:pathLst>
                <a:path extrusionOk="0" h="1970" w="531">
                  <a:moveTo>
                    <a:pt x="105" y="1"/>
                  </a:moveTo>
                  <a:cubicBezTo>
                    <a:pt x="103" y="1"/>
                    <a:pt x="101" y="1"/>
                    <a:pt x="100" y="1"/>
                  </a:cubicBezTo>
                  <a:cubicBezTo>
                    <a:pt x="4" y="18"/>
                    <a:pt x="0" y="470"/>
                    <a:pt x="92" y="1014"/>
                  </a:cubicBezTo>
                  <a:cubicBezTo>
                    <a:pt x="182" y="1548"/>
                    <a:pt x="331" y="1970"/>
                    <a:pt x="427" y="1970"/>
                  </a:cubicBezTo>
                  <a:cubicBezTo>
                    <a:pt x="429" y="1970"/>
                    <a:pt x="431" y="1970"/>
                    <a:pt x="432" y="1969"/>
                  </a:cubicBezTo>
                  <a:cubicBezTo>
                    <a:pt x="528" y="1954"/>
                    <a:pt x="531" y="1500"/>
                    <a:pt x="439" y="957"/>
                  </a:cubicBezTo>
                  <a:cubicBezTo>
                    <a:pt x="350" y="422"/>
                    <a:pt x="201" y="1"/>
                    <a:pt x="1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5063175" y="4593200"/>
              <a:ext cx="13325" cy="49225"/>
            </a:xfrm>
            <a:custGeom>
              <a:rect b="b" l="l" r="r" t="t"/>
              <a:pathLst>
                <a:path extrusionOk="0" h="1969" w="533">
                  <a:moveTo>
                    <a:pt x="104" y="1"/>
                  </a:moveTo>
                  <a:cubicBezTo>
                    <a:pt x="102" y="1"/>
                    <a:pt x="100" y="1"/>
                    <a:pt x="99" y="1"/>
                  </a:cubicBezTo>
                  <a:cubicBezTo>
                    <a:pt x="3" y="17"/>
                    <a:pt x="0" y="470"/>
                    <a:pt x="93" y="1014"/>
                  </a:cubicBezTo>
                  <a:cubicBezTo>
                    <a:pt x="184" y="1547"/>
                    <a:pt x="333" y="1969"/>
                    <a:pt x="428" y="1969"/>
                  </a:cubicBezTo>
                  <a:cubicBezTo>
                    <a:pt x="430" y="1969"/>
                    <a:pt x="432" y="1968"/>
                    <a:pt x="434" y="1968"/>
                  </a:cubicBezTo>
                  <a:cubicBezTo>
                    <a:pt x="530" y="1953"/>
                    <a:pt x="533" y="1499"/>
                    <a:pt x="440" y="955"/>
                  </a:cubicBezTo>
                  <a:cubicBezTo>
                    <a:pt x="349" y="422"/>
                    <a:pt x="200" y="1"/>
                    <a:pt x="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5046300" y="4494775"/>
              <a:ext cx="13375" cy="49250"/>
            </a:xfrm>
            <a:custGeom>
              <a:rect b="b" l="l" r="r" t="t"/>
              <a:pathLst>
                <a:path extrusionOk="0" h="1970" w="535">
                  <a:moveTo>
                    <a:pt x="104" y="0"/>
                  </a:moveTo>
                  <a:cubicBezTo>
                    <a:pt x="103" y="0"/>
                    <a:pt x="101" y="0"/>
                    <a:pt x="99" y="1"/>
                  </a:cubicBezTo>
                  <a:cubicBezTo>
                    <a:pt x="3" y="18"/>
                    <a:pt x="1" y="471"/>
                    <a:pt x="95" y="1015"/>
                  </a:cubicBezTo>
                  <a:cubicBezTo>
                    <a:pt x="186" y="1548"/>
                    <a:pt x="336" y="1969"/>
                    <a:pt x="432" y="1969"/>
                  </a:cubicBezTo>
                  <a:cubicBezTo>
                    <a:pt x="434" y="1969"/>
                    <a:pt x="436" y="1969"/>
                    <a:pt x="437" y="1969"/>
                  </a:cubicBezTo>
                  <a:cubicBezTo>
                    <a:pt x="533" y="1953"/>
                    <a:pt x="535" y="1499"/>
                    <a:pt x="442" y="955"/>
                  </a:cubicBezTo>
                  <a:cubicBezTo>
                    <a:pt x="349" y="422"/>
                    <a:pt x="200" y="0"/>
                    <a:pt x="1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5029300" y="4396400"/>
              <a:ext cx="13400" cy="49225"/>
            </a:xfrm>
            <a:custGeom>
              <a:rect b="b" l="l" r="r" t="t"/>
              <a:pathLst>
                <a:path extrusionOk="0" h="1969" w="536">
                  <a:moveTo>
                    <a:pt x="103" y="0"/>
                  </a:moveTo>
                  <a:cubicBezTo>
                    <a:pt x="101" y="0"/>
                    <a:pt x="99" y="0"/>
                    <a:pt x="97" y="1"/>
                  </a:cubicBezTo>
                  <a:cubicBezTo>
                    <a:pt x="2" y="18"/>
                    <a:pt x="1" y="471"/>
                    <a:pt x="95" y="1014"/>
                  </a:cubicBezTo>
                  <a:cubicBezTo>
                    <a:pt x="187" y="1547"/>
                    <a:pt x="338" y="1968"/>
                    <a:pt x="433" y="1968"/>
                  </a:cubicBezTo>
                  <a:cubicBezTo>
                    <a:pt x="435" y="1968"/>
                    <a:pt x="437" y="1968"/>
                    <a:pt x="439" y="1968"/>
                  </a:cubicBezTo>
                  <a:cubicBezTo>
                    <a:pt x="535" y="1951"/>
                    <a:pt x="536" y="1497"/>
                    <a:pt x="442" y="955"/>
                  </a:cubicBezTo>
                  <a:cubicBezTo>
                    <a:pt x="350" y="421"/>
                    <a:pt x="199" y="0"/>
                    <a:pt x="1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5012125" y="4298050"/>
              <a:ext cx="13450" cy="49175"/>
            </a:xfrm>
            <a:custGeom>
              <a:rect b="b" l="l" r="r" t="t"/>
              <a:pathLst>
                <a:path extrusionOk="0" h="1967" w="538">
                  <a:moveTo>
                    <a:pt x="103" y="0"/>
                  </a:moveTo>
                  <a:cubicBezTo>
                    <a:pt x="101" y="0"/>
                    <a:pt x="99" y="0"/>
                    <a:pt x="97" y="1"/>
                  </a:cubicBezTo>
                  <a:cubicBezTo>
                    <a:pt x="2" y="18"/>
                    <a:pt x="1" y="471"/>
                    <a:pt x="96" y="1013"/>
                  </a:cubicBezTo>
                  <a:cubicBezTo>
                    <a:pt x="189" y="1547"/>
                    <a:pt x="340" y="1967"/>
                    <a:pt x="436" y="1967"/>
                  </a:cubicBezTo>
                  <a:cubicBezTo>
                    <a:pt x="438" y="1967"/>
                    <a:pt x="440" y="1967"/>
                    <a:pt x="442" y="1967"/>
                  </a:cubicBezTo>
                  <a:cubicBezTo>
                    <a:pt x="538" y="1950"/>
                    <a:pt x="538" y="1496"/>
                    <a:pt x="443" y="954"/>
                  </a:cubicBezTo>
                  <a:cubicBezTo>
                    <a:pt x="349" y="421"/>
                    <a:pt x="199" y="0"/>
                    <a:pt x="1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994800" y="4199725"/>
              <a:ext cx="13525" cy="49175"/>
            </a:xfrm>
            <a:custGeom>
              <a:rect b="b" l="l" r="r" t="t"/>
              <a:pathLst>
                <a:path extrusionOk="0" h="1967" w="541">
                  <a:moveTo>
                    <a:pt x="103" y="0"/>
                  </a:moveTo>
                  <a:cubicBezTo>
                    <a:pt x="101" y="0"/>
                    <a:pt x="99" y="0"/>
                    <a:pt x="97" y="1"/>
                  </a:cubicBezTo>
                  <a:cubicBezTo>
                    <a:pt x="1" y="17"/>
                    <a:pt x="1" y="471"/>
                    <a:pt x="97" y="1013"/>
                  </a:cubicBezTo>
                  <a:cubicBezTo>
                    <a:pt x="191" y="1547"/>
                    <a:pt x="342" y="1967"/>
                    <a:pt x="439" y="1967"/>
                  </a:cubicBezTo>
                  <a:cubicBezTo>
                    <a:pt x="440" y="1967"/>
                    <a:pt x="442" y="1967"/>
                    <a:pt x="444" y="1967"/>
                  </a:cubicBezTo>
                  <a:cubicBezTo>
                    <a:pt x="540" y="1950"/>
                    <a:pt x="540" y="1495"/>
                    <a:pt x="444" y="953"/>
                  </a:cubicBezTo>
                  <a:cubicBezTo>
                    <a:pt x="350" y="421"/>
                    <a:pt x="198" y="0"/>
                    <a:pt x="1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977325" y="4101400"/>
              <a:ext cx="13550" cy="49225"/>
            </a:xfrm>
            <a:custGeom>
              <a:rect b="b" l="l" r="r" t="t"/>
              <a:pathLst>
                <a:path extrusionOk="0" h="1969" w="542">
                  <a:moveTo>
                    <a:pt x="101" y="0"/>
                  </a:moveTo>
                  <a:cubicBezTo>
                    <a:pt x="99" y="0"/>
                    <a:pt x="97" y="0"/>
                    <a:pt x="96" y="1"/>
                  </a:cubicBezTo>
                  <a:cubicBezTo>
                    <a:pt x="1" y="18"/>
                    <a:pt x="2" y="472"/>
                    <a:pt x="98" y="1015"/>
                  </a:cubicBezTo>
                  <a:cubicBezTo>
                    <a:pt x="193" y="1548"/>
                    <a:pt x="345" y="1968"/>
                    <a:pt x="442" y="1968"/>
                  </a:cubicBezTo>
                  <a:cubicBezTo>
                    <a:pt x="443" y="1968"/>
                    <a:pt x="445" y="1968"/>
                    <a:pt x="447" y="1968"/>
                  </a:cubicBezTo>
                  <a:cubicBezTo>
                    <a:pt x="542" y="1950"/>
                    <a:pt x="542" y="1495"/>
                    <a:pt x="445" y="953"/>
                  </a:cubicBezTo>
                  <a:cubicBezTo>
                    <a:pt x="349" y="420"/>
                    <a:pt x="198" y="0"/>
                    <a:pt x="1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959675" y="4003125"/>
              <a:ext cx="13650" cy="49200"/>
            </a:xfrm>
            <a:custGeom>
              <a:rect b="b" l="l" r="r" t="t"/>
              <a:pathLst>
                <a:path extrusionOk="0" h="1968" w="546">
                  <a:moveTo>
                    <a:pt x="102" y="0"/>
                  </a:moveTo>
                  <a:cubicBezTo>
                    <a:pt x="100" y="0"/>
                    <a:pt x="98" y="0"/>
                    <a:pt x="96" y="1"/>
                  </a:cubicBezTo>
                  <a:cubicBezTo>
                    <a:pt x="1" y="18"/>
                    <a:pt x="2" y="472"/>
                    <a:pt x="100" y="1015"/>
                  </a:cubicBezTo>
                  <a:cubicBezTo>
                    <a:pt x="196" y="1546"/>
                    <a:pt x="348" y="1967"/>
                    <a:pt x="445" y="1967"/>
                  </a:cubicBezTo>
                  <a:cubicBezTo>
                    <a:pt x="447" y="1967"/>
                    <a:pt x="449" y="1967"/>
                    <a:pt x="450" y="1967"/>
                  </a:cubicBezTo>
                  <a:cubicBezTo>
                    <a:pt x="546" y="1949"/>
                    <a:pt x="543" y="1496"/>
                    <a:pt x="446" y="953"/>
                  </a:cubicBezTo>
                  <a:cubicBezTo>
                    <a:pt x="351" y="420"/>
                    <a:pt x="198" y="0"/>
                    <a:pt x="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941875" y="3904875"/>
              <a:ext cx="13725" cy="49150"/>
            </a:xfrm>
            <a:custGeom>
              <a:rect b="b" l="l" r="r" t="t"/>
              <a:pathLst>
                <a:path extrusionOk="0" h="1966" w="549">
                  <a:moveTo>
                    <a:pt x="102" y="1"/>
                  </a:moveTo>
                  <a:cubicBezTo>
                    <a:pt x="101" y="1"/>
                    <a:pt x="99" y="1"/>
                    <a:pt x="97" y="1"/>
                  </a:cubicBezTo>
                  <a:cubicBezTo>
                    <a:pt x="1" y="18"/>
                    <a:pt x="4" y="471"/>
                    <a:pt x="102" y="1014"/>
                  </a:cubicBezTo>
                  <a:cubicBezTo>
                    <a:pt x="198" y="1546"/>
                    <a:pt x="351" y="1965"/>
                    <a:pt x="448" y="1965"/>
                  </a:cubicBezTo>
                  <a:cubicBezTo>
                    <a:pt x="450" y="1965"/>
                    <a:pt x="452" y="1965"/>
                    <a:pt x="453" y="1965"/>
                  </a:cubicBezTo>
                  <a:cubicBezTo>
                    <a:pt x="549" y="1949"/>
                    <a:pt x="546" y="1495"/>
                    <a:pt x="448" y="952"/>
                  </a:cubicBezTo>
                  <a:cubicBezTo>
                    <a:pt x="352" y="420"/>
                    <a:pt x="198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923925" y="3806650"/>
              <a:ext cx="13825" cy="49150"/>
            </a:xfrm>
            <a:custGeom>
              <a:rect b="b" l="l" r="r" t="t"/>
              <a:pathLst>
                <a:path extrusionOk="0" h="1966" w="553">
                  <a:moveTo>
                    <a:pt x="102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1" y="19"/>
                    <a:pt x="4" y="472"/>
                    <a:pt x="104" y="1014"/>
                  </a:cubicBezTo>
                  <a:cubicBezTo>
                    <a:pt x="201" y="1547"/>
                    <a:pt x="355" y="1966"/>
                    <a:pt x="451" y="1966"/>
                  </a:cubicBezTo>
                  <a:cubicBezTo>
                    <a:pt x="452" y="1966"/>
                    <a:pt x="454" y="1966"/>
                    <a:pt x="456" y="1965"/>
                  </a:cubicBezTo>
                  <a:cubicBezTo>
                    <a:pt x="552" y="1948"/>
                    <a:pt x="549" y="1494"/>
                    <a:pt x="449" y="951"/>
                  </a:cubicBezTo>
                  <a:cubicBezTo>
                    <a:pt x="352" y="420"/>
                    <a:pt x="198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905825" y="3708475"/>
              <a:ext cx="13875" cy="49125"/>
            </a:xfrm>
            <a:custGeom>
              <a:rect b="b" l="l" r="r" t="t"/>
              <a:pathLst>
                <a:path extrusionOk="0" h="1965" w="555">
                  <a:moveTo>
                    <a:pt x="102" y="0"/>
                  </a:moveTo>
                  <a:cubicBezTo>
                    <a:pt x="100" y="0"/>
                    <a:pt x="98" y="0"/>
                    <a:pt x="96" y="1"/>
                  </a:cubicBezTo>
                  <a:cubicBezTo>
                    <a:pt x="1" y="18"/>
                    <a:pt x="4" y="472"/>
                    <a:pt x="105" y="1014"/>
                  </a:cubicBezTo>
                  <a:cubicBezTo>
                    <a:pt x="203" y="1545"/>
                    <a:pt x="356" y="1964"/>
                    <a:pt x="453" y="1964"/>
                  </a:cubicBezTo>
                  <a:cubicBezTo>
                    <a:pt x="455" y="1964"/>
                    <a:pt x="457" y="1964"/>
                    <a:pt x="459" y="1964"/>
                  </a:cubicBezTo>
                  <a:cubicBezTo>
                    <a:pt x="554" y="1946"/>
                    <a:pt x="551" y="1492"/>
                    <a:pt x="450" y="950"/>
                  </a:cubicBezTo>
                  <a:cubicBezTo>
                    <a:pt x="352" y="420"/>
                    <a:pt x="199" y="0"/>
                    <a:pt x="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887575" y="3610300"/>
              <a:ext cx="13950" cy="49100"/>
            </a:xfrm>
            <a:custGeom>
              <a:rect b="b" l="l" r="r" t="t"/>
              <a:pathLst>
                <a:path extrusionOk="0" h="1964" w="558">
                  <a:moveTo>
                    <a:pt x="102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0" y="19"/>
                    <a:pt x="6" y="471"/>
                    <a:pt x="106" y="1014"/>
                  </a:cubicBezTo>
                  <a:cubicBezTo>
                    <a:pt x="206" y="1546"/>
                    <a:pt x="360" y="1963"/>
                    <a:pt x="457" y="1963"/>
                  </a:cubicBezTo>
                  <a:cubicBezTo>
                    <a:pt x="459" y="1963"/>
                    <a:pt x="461" y="1963"/>
                    <a:pt x="463" y="1963"/>
                  </a:cubicBezTo>
                  <a:cubicBezTo>
                    <a:pt x="558" y="1946"/>
                    <a:pt x="554" y="1492"/>
                    <a:pt x="452" y="950"/>
                  </a:cubicBezTo>
                  <a:cubicBezTo>
                    <a:pt x="354" y="419"/>
                    <a:pt x="198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869175" y="3512150"/>
              <a:ext cx="14025" cy="49125"/>
            </a:xfrm>
            <a:custGeom>
              <a:rect b="b" l="l" r="r" t="t"/>
              <a:pathLst>
                <a:path extrusionOk="0" h="1965" w="561">
                  <a:moveTo>
                    <a:pt x="101" y="0"/>
                  </a:moveTo>
                  <a:cubicBezTo>
                    <a:pt x="99" y="0"/>
                    <a:pt x="97" y="1"/>
                    <a:pt x="95" y="1"/>
                  </a:cubicBezTo>
                  <a:cubicBezTo>
                    <a:pt x="0" y="19"/>
                    <a:pt x="4" y="473"/>
                    <a:pt x="107" y="1015"/>
                  </a:cubicBezTo>
                  <a:cubicBezTo>
                    <a:pt x="207" y="1545"/>
                    <a:pt x="362" y="1964"/>
                    <a:pt x="458" y="1964"/>
                  </a:cubicBezTo>
                  <a:cubicBezTo>
                    <a:pt x="460" y="1964"/>
                    <a:pt x="462" y="1964"/>
                    <a:pt x="464" y="1964"/>
                  </a:cubicBezTo>
                  <a:cubicBezTo>
                    <a:pt x="560" y="1946"/>
                    <a:pt x="555" y="1492"/>
                    <a:pt x="453" y="950"/>
                  </a:cubicBezTo>
                  <a:cubicBezTo>
                    <a:pt x="353" y="419"/>
                    <a:pt x="198" y="0"/>
                    <a:pt x="1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850600" y="3414075"/>
              <a:ext cx="14075" cy="49050"/>
            </a:xfrm>
            <a:custGeom>
              <a:rect b="b" l="l" r="r" t="t"/>
              <a:pathLst>
                <a:path extrusionOk="0" h="1962" w="563">
                  <a:moveTo>
                    <a:pt x="102" y="0"/>
                  </a:moveTo>
                  <a:cubicBezTo>
                    <a:pt x="100" y="0"/>
                    <a:pt x="98" y="0"/>
                    <a:pt x="96" y="1"/>
                  </a:cubicBezTo>
                  <a:cubicBezTo>
                    <a:pt x="1" y="18"/>
                    <a:pt x="7" y="471"/>
                    <a:pt x="110" y="1013"/>
                  </a:cubicBezTo>
                  <a:cubicBezTo>
                    <a:pt x="209" y="1543"/>
                    <a:pt x="367" y="1962"/>
                    <a:pt x="463" y="1962"/>
                  </a:cubicBezTo>
                  <a:cubicBezTo>
                    <a:pt x="465" y="1962"/>
                    <a:pt x="467" y="1962"/>
                    <a:pt x="469" y="1961"/>
                  </a:cubicBezTo>
                  <a:cubicBezTo>
                    <a:pt x="563" y="1944"/>
                    <a:pt x="557" y="1490"/>
                    <a:pt x="455" y="948"/>
                  </a:cubicBezTo>
                  <a:cubicBezTo>
                    <a:pt x="355" y="418"/>
                    <a:pt x="198" y="0"/>
                    <a:pt x="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831875" y="3315975"/>
              <a:ext cx="14200" cy="49075"/>
            </a:xfrm>
            <a:custGeom>
              <a:rect b="b" l="l" r="r" t="t"/>
              <a:pathLst>
                <a:path extrusionOk="0" h="1963" w="568">
                  <a:moveTo>
                    <a:pt x="102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1" y="20"/>
                    <a:pt x="7" y="472"/>
                    <a:pt x="111" y="1014"/>
                  </a:cubicBezTo>
                  <a:cubicBezTo>
                    <a:pt x="213" y="1546"/>
                    <a:pt x="369" y="1962"/>
                    <a:pt x="465" y="1962"/>
                  </a:cubicBezTo>
                  <a:cubicBezTo>
                    <a:pt x="467" y="1962"/>
                    <a:pt x="469" y="1962"/>
                    <a:pt x="471" y="1962"/>
                  </a:cubicBezTo>
                  <a:cubicBezTo>
                    <a:pt x="567" y="1944"/>
                    <a:pt x="561" y="1490"/>
                    <a:pt x="457" y="948"/>
                  </a:cubicBezTo>
                  <a:cubicBezTo>
                    <a:pt x="355" y="418"/>
                    <a:pt x="199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813025" y="3217925"/>
              <a:ext cx="14225" cy="49075"/>
            </a:xfrm>
            <a:custGeom>
              <a:rect b="b" l="l" r="r" t="t"/>
              <a:pathLst>
                <a:path extrusionOk="0" h="1963" w="569">
                  <a:moveTo>
                    <a:pt x="101" y="1"/>
                  </a:moveTo>
                  <a:cubicBezTo>
                    <a:pt x="99" y="1"/>
                    <a:pt x="97" y="1"/>
                    <a:pt x="95" y="1"/>
                  </a:cubicBezTo>
                  <a:cubicBezTo>
                    <a:pt x="0" y="20"/>
                    <a:pt x="7" y="472"/>
                    <a:pt x="112" y="1014"/>
                  </a:cubicBezTo>
                  <a:cubicBezTo>
                    <a:pt x="214" y="1546"/>
                    <a:pt x="371" y="1962"/>
                    <a:pt x="468" y="1962"/>
                  </a:cubicBezTo>
                  <a:cubicBezTo>
                    <a:pt x="470" y="1962"/>
                    <a:pt x="472" y="1962"/>
                    <a:pt x="474" y="1962"/>
                  </a:cubicBezTo>
                  <a:cubicBezTo>
                    <a:pt x="569" y="1943"/>
                    <a:pt x="561" y="1489"/>
                    <a:pt x="457" y="948"/>
                  </a:cubicBezTo>
                  <a:cubicBezTo>
                    <a:pt x="355" y="418"/>
                    <a:pt x="197" y="1"/>
                    <a:pt x="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794000" y="3119900"/>
              <a:ext cx="14325" cy="49050"/>
            </a:xfrm>
            <a:custGeom>
              <a:rect b="b" l="l" r="r" t="t"/>
              <a:pathLst>
                <a:path extrusionOk="0" h="1962" w="573">
                  <a:moveTo>
                    <a:pt x="102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0" y="19"/>
                    <a:pt x="8" y="472"/>
                    <a:pt x="113" y="1014"/>
                  </a:cubicBezTo>
                  <a:cubicBezTo>
                    <a:pt x="217" y="1545"/>
                    <a:pt x="374" y="1961"/>
                    <a:pt x="471" y="1961"/>
                  </a:cubicBezTo>
                  <a:cubicBezTo>
                    <a:pt x="473" y="1961"/>
                    <a:pt x="475" y="1961"/>
                    <a:pt x="477" y="1961"/>
                  </a:cubicBezTo>
                  <a:cubicBezTo>
                    <a:pt x="572" y="1942"/>
                    <a:pt x="564" y="1487"/>
                    <a:pt x="459" y="947"/>
                  </a:cubicBezTo>
                  <a:cubicBezTo>
                    <a:pt x="356" y="418"/>
                    <a:pt x="197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774825" y="3021925"/>
              <a:ext cx="14400" cy="49025"/>
            </a:xfrm>
            <a:custGeom>
              <a:rect b="b" l="l" r="r" t="t"/>
              <a:pathLst>
                <a:path extrusionOk="0" h="1961" w="576">
                  <a:moveTo>
                    <a:pt x="102" y="1"/>
                  </a:moveTo>
                  <a:cubicBezTo>
                    <a:pt x="99" y="1"/>
                    <a:pt x="97" y="1"/>
                    <a:pt x="95" y="1"/>
                  </a:cubicBezTo>
                  <a:cubicBezTo>
                    <a:pt x="0" y="20"/>
                    <a:pt x="9" y="473"/>
                    <a:pt x="115" y="1014"/>
                  </a:cubicBezTo>
                  <a:cubicBezTo>
                    <a:pt x="218" y="1543"/>
                    <a:pt x="378" y="1960"/>
                    <a:pt x="474" y="1960"/>
                  </a:cubicBezTo>
                  <a:cubicBezTo>
                    <a:pt x="476" y="1960"/>
                    <a:pt x="478" y="1960"/>
                    <a:pt x="480" y="1960"/>
                  </a:cubicBezTo>
                  <a:cubicBezTo>
                    <a:pt x="575" y="1941"/>
                    <a:pt x="566" y="1487"/>
                    <a:pt x="461" y="947"/>
                  </a:cubicBezTo>
                  <a:cubicBezTo>
                    <a:pt x="357" y="418"/>
                    <a:pt x="198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755500" y="2923950"/>
              <a:ext cx="14450" cy="49050"/>
            </a:xfrm>
            <a:custGeom>
              <a:rect b="b" l="l" r="r" t="t"/>
              <a:pathLst>
                <a:path extrusionOk="0" h="1962" w="578">
                  <a:moveTo>
                    <a:pt x="102" y="1"/>
                  </a:moveTo>
                  <a:cubicBezTo>
                    <a:pt x="99" y="1"/>
                    <a:pt x="97" y="1"/>
                    <a:pt x="95" y="1"/>
                  </a:cubicBezTo>
                  <a:cubicBezTo>
                    <a:pt x="0" y="21"/>
                    <a:pt x="9" y="474"/>
                    <a:pt x="116" y="1015"/>
                  </a:cubicBezTo>
                  <a:cubicBezTo>
                    <a:pt x="221" y="1545"/>
                    <a:pt x="380" y="1961"/>
                    <a:pt x="476" y="1961"/>
                  </a:cubicBezTo>
                  <a:cubicBezTo>
                    <a:pt x="478" y="1961"/>
                    <a:pt x="480" y="1961"/>
                    <a:pt x="482" y="1961"/>
                  </a:cubicBezTo>
                  <a:cubicBezTo>
                    <a:pt x="577" y="1942"/>
                    <a:pt x="569" y="1488"/>
                    <a:pt x="462" y="947"/>
                  </a:cubicBezTo>
                  <a:cubicBezTo>
                    <a:pt x="357" y="418"/>
                    <a:pt x="197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736025" y="2826025"/>
              <a:ext cx="14525" cy="49025"/>
            </a:xfrm>
            <a:custGeom>
              <a:rect b="b" l="l" r="r" t="t"/>
              <a:pathLst>
                <a:path extrusionOk="0" h="1961" w="581">
                  <a:moveTo>
                    <a:pt x="102" y="1"/>
                  </a:moveTo>
                  <a:cubicBezTo>
                    <a:pt x="99" y="1"/>
                    <a:pt x="97" y="1"/>
                    <a:pt x="95" y="2"/>
                  </a:cubicBezTo>
                  <a:cubicBezTo>
                    <a:pt x="0" y="21"/>
                    <a:pt x="10" y="474"/>
                    <a:pt x="118" y="1014"/>
                  </a:cubicBezTo>
                  <a:cubicBezTo>
                    <a:pt x="224" y="1544"/>
                    <a:pt x="383" y="1960"/>
                    <a:pt x="479" y="1960"/>
                  </a:cubicBezTo>
                  <a:cubicBezTo>
                    <a:pt x="481" y="1960"/>
                    <a:pt x="483" y="1960"/>
                    <a:pt x="485" y="1960"/>
                  </a:cubicBezTo>
                  <a:cubicBezTo>
                    <a:pt x="580" y="1940"/>
                    <a:pt x="571" y="1487"/>
                    <a:pt x="463" y="946"/>
                  </a:cubicBezTo>
                  <a:cubicBezTo>
                    <a:pt x="357" y="418"/>
                    <a:pt x="198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4716375" y="2728150"/>
              <a:ext cx="14600" cy="48975"/>
            </a:xfrm>
            <a:custGeom>
              <a:rect b="b" l="l" r="r" t="t"/>
              <a:pathLst>
                <a:path extrusionOk="0" h="1959" w="584">
                  <a:moveTo>
                    <a:pt x="102" y="0"/>
                  </a:moveTo>
                  <a:cubicBezTo>
                    <a:pt x="100" y="0"/>
                    <a:pt x="98" y="0"/>
                    <a:pt x="95" y="1"/>
                  </a:cubicBezTo>
                  <a:cubicBezTo>
                    <a:pt x="0" y="20"/>
                    <a:pt x="11" y="473"/>
                    <a:pt x="119" y="1014"/>
                  </a:cubicBezTo>
                  <a:cubicBezTo>
                    <a:pt x="226" y="1543"/>
                    <a:pt x="386" y="1959"/>
                    <a:pt x="483" y="1959"/>
                  </a:cubicBezTo>
                  <a:cubicBezTo>
                    <a:pt x="485" y="1959"/>
                    <a:pt x="487" y="1959"/>
                    <a:pt x="489" y="1958"/>
                  </a:cubicBezTo>
                  <a:cubicBezTo>
                    <a:pt x="584" y="1939"/>
                    <a:pt x="573" y="1485"/>
                    <a:pt x="464" y="944"/>
                  </a:cubicBezTo>
                  <a:cubicBezTo>
                    <a:pt x="358" y="416"/>
                    <a:pt x="198" y="0"/>
                    <a:pt x="1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4696600" y="2630275"/>
              <a:ext cx="14700" cy="48975"/>
            </a:xfrm>
            <a:custGeom>
              <a:rect b="b" l="l" r="r" t="t"/>
              <a:pathLst>
                <a:path extrusionOk="0" h="1959" w="588">
                  <a:moveTo>
                    <a:pt x="102" y="1"/>
                  </a:moveTo>
                  <a:cubicBezTo>
                    <a:pt x="100" y="1"/>
                    <a:pt x="97" y="1"/>
                    <a:pt x="95" y="1"/>
                  </a:cubicBezTo>
                  <a:cubicBezTo>
                    <a:pt x="0" y="21"/>
                    <a:pt x="11" y="474"/>
                    <a:pt x="121" y="1014"/>
                  </a:cubicBezTo>
                  <a:cubicBezTo>
                    <a:pt x="228" y="1542"/>
                    <a:pt x="388" y="1958"/>
                    <a:pt x="484" y="1958"/>
                  </a:cubicBezTo>
                  <a:cubicBezTo>
                    <a:pt x="487" y="1958"/>
                    <a:pt x="489" y="1958"/>
                    <a:pt x="491" y="1957"/>
                  </a:cubicBezTo>
                  <a:cubicBezTo>
                    <a:pt x="587" y="1939"/>
                    <a:pt x="575" y="1485"/>
                    <a:pt x="466" y="945"/>
                  </a:cubicBezTo>
                  <a:cubicBezTo>
                    <a:pt x="358" y="416"/>
                    <a:pt x="198" y="1"/>
                    <a:pt x="1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4680775" y="2556475"/>
              <a:ext cx="11450" cy="24925"/>
            </a:xfrm>
            <a:custGeom>
              <a:rect b="b" l="l" r="r" t="t"/>
              <a:pathLst>
                <a:path extrusionOk="0" h="997" w="458">
                  <a:moveTo>
                    <a:pt x="140" y="0"/>
                  </a:moveTo>
                  <a:cubicBezTo>
                    <a:pt x="136" y="0"/>
                    <a:pt x="132" y="1"/>
                    <a:pt x="127" y="2"/>
                  </a:cubicBezTo>
                  <a:cubicBezTo>
                    <a:pt x="32" y="21"/>
                    <a:pt x="1" y="260"/>
                    <a:pt x="56" y="533"/>
                  </a:cubicBezTo>
                  <a:cubicBezTo>
                    <a:pt x="110" y="796"/>
                    <a:pt x="225" y="996"/>
                    <a:pt x="318" y="996"/>
                  </a:cubicBezTo>
                  <a:cubicBezTo>
                    <a:pt x="322" y="996"/>
                    <a:pt x="326" y="996"/>
                    <a:pt x="331" y="995"/>
                  </a:cubicBezTo>
                  <a:cubicBezTo>
                    <a:pt x="426" y="976"/>
                    <a:pt x="457" y="738"/>
                    <a:pt x="401" y="463"/>
                  </a:cubicBezTo>
                  <a:cubicBezTo>
                    <a:pt x="348" y="202"/>
                    <a:pt x="233" y="0"/>
                    <a:pt x="1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2863625" y="666150"/>
              <a:ext cx="1415400" cy="1426400"/>
            </a:xfrm>
            <a:custGeom>
              <a:rect b="b" l="l" r="r" t="t"/>
              <a:pathLst>
                <a:path extrusionOk="0" h="57056" w="56616">
                  <a:moveTo>
                    <a:pt x="27164" y="1"/>
                  </a:moveTo>
                  <a:cubicBezTo>
                    <a:pt x="22768" y="1"/>
                    <a:pt x="17681" y="1420"/>
                    <a:pt x="12391" y="5781"/>
                  </a:cubicBezTo>
                  <a:cubicBezTo>
                    <a:pt x="12391" y="5781"/>
                    <a:pt x="0" y="14967"/>
                    <a:pt x="3846" y="28854"/>
                  </a:cubicBezTo>
                  <a:cubicBezTo>
                    <a:pt x="7691" y="42741"/>
                    <a:pt x="16451" y="44237"/>
                    <a:pt x="20724" y="45946"/>
                  </a:cubicBezTo>
                  <a:cubicBezTo>
                    <a:pt x="24996" y="47655"/>
                    <a:pt x="35251" y="50646"/>
                    <a:pt x="40165" y="57055"/>
                  </a:cubicBezTo>
                  <a:lnTo>
                    <a:pt x="56616" y="44451"/>
                  </a:lnTo>
                  <a:cubicBezTo>
                    <a:pt x="56616" y="44451"/>
                    <a:pt x="51489" y="35906"/>
                    <a:pt x="50207" y="23941"/>
                  </a:cubicBezTo>
                  <a:cubicBezTo>
                    <a:pt x="48925" y="11977"/>
                    <a:pt x="43798" y="6422"/>
                    <a:pt x="39738" y="3858"/>
                  </a:cubicBezTo>
                  <a:cubicBezTo>
                    <a:pt x="37442" y="2408"/>
                    <a:pt x="32890" y="1"/>
                    <a:pt x="27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253600" y="1036225"/>
              <a:ext cx="872300" cy="951900"/>
            </a:xfrm>
            <a:custGeom>
              <a:rect b="b" l="l" r="r" t="t"/>
              <a:pathLst>
                <a:path extrusionOk="0" h="38076" w="34892">
                  <a:moveTo>
                    <a:pt x="19313" y="305"/>
                  </a:moveTo>
                  <a:cubicBezTo>
                    <a:pt x="19516" y="305"/>
                    <a:pt x="19720" y="318"/>
                    <a:pt x="19923" y="345"/>
                  </a:cubicBezTo>
                  <a:cubicBezTo>
                    <a:pt x="20869" y="483"/>
                    <a:pt x="21781" y="965"/>
                    <a:pt x="22347" y="1768"/>
                  </a:cubicBezTo>
                  <a:cubicBezTo>
                    <a:pt x="22926" y="2556"/>
                    <a:pt x="23197" y="3562"/>
                    <a:pt x="23189" y="4565"/>
                  </a:cubicBezTo>
                  <a:cubicBezTo>
                    <a:pt x="23194" y="5573"/>
                    <a:pt x="22900" y="6572"/>
                    <a:pt x="22426" y="7489"/>
                  </a:cubicBezTo>
                  <a:cubicBezTo>
                    <a:pt x="21959" y="8411"/>
                    <a:pt x="21320" y="9250"/>
                    <a:pt x="20626" y="10047"/>
                  </a:cubicBezTo>
                  <a:cubicBezTo>
                    <a:pt x="19524" y="11288"/>
                    <a:pt x="18315" y="12462"/>
                    <a:pt x="17021" y="13561"/>
                  </a:cubicBezTo>
                  <a:lnTo>
                    <a:pt x="17021" y="13561"/>
                  </a:lnTo>
                  <a:cubicBezTo>
                    <a:pt x="16807" y="13260"/>
                    <a:pt x="16596" y="12952"/>
                    <a:pt x="16390" y="12639"/>
                  </a:cubicBezTo>
                  <a:cubicBezTo>
                    <a:pt x="15477" y="11239"/>
                    <a:pt x="14662" y="9671"/>
                    <a:pt x="14320" y="7928"/>
                  </a:cubicBezTo>
                  <a:cubicBezTo>
                    <a:pt x="13992" y="6202"/>
                    <a:pt x="14136" y="4261"/>
                    <a:pt x="15105" y="2665"/>
                  </a:cubicBezTo>
                  <a:cubicBezTo>
                    <a:pt x="15937" y="1233"/>
                    <a:pt x="17602" y="305"/>
                    <a:pt x="19313" y="305"/>
                  </a:cubicBezTo>
                  <a:close/>
                  <a:moveTo>
                    <a:pt x="4153" y="11150"/>
                  </a:moveTo>
                  <a:cubicBezTo>
                    <a:pt x="4733" y="11150"/>
                    <a:pt x="5312" y="11249"/>
                    <a:pt x="5855" y="11428"/>
                  </a:cubicBezTo>
                  <a:cubicBezTo>
                    <a:pt x="6710" y="11713"/>
                    <a:pt x="7477" y="12210"/>
                    <a:pt x="8158" y="12773"/>
                  </a:cubicBezTo>
                  <a:cubicBezTo>
                    <a:pt x="9522" y="13917"/>
                    <a:pt x="10568" y="15332"/>
                    <a:pt x="11662" y="16615"/>
                  </a:cubicBezTo>
                  <a:cubicBezTo>
                    <a:pt x="11812" y="16796"/>
                    <a:pt x="11962" y="16977"/>
                    <a:pt x="12112" y="17156"/>
                  </a:cubicBezTo>
                  <a:lnTo>
                    <a:pt x="12112" y="17156"/>
                  </a:lnTo>
                  <a:cubicBezTo>
                    <a:pt x="11602" y="17472"/>
                    <a:pt x="11085" y="17771"/>
                    <a:pt x="10560" y="18049"/>
                  </a:cubicBezTo>
                  <a:cubicBezTo>
                    <a:pt x="9104" y="18813"/>
                    <a:pt x="7498" y="19332"/>
                    <a:pt x="5907" y="19332"/>
                  </a:cubicBezTo>
                  <a:cubicBezTo>
                    <a:pt x="5466" y="19332"/>
                    <a:pt x="5026" y="19292"/>
                    <a:pt x="4590" y="19207"/>
                  </a:cubicBezTo>
                  <a:cubicBezTo>
                    <a:pt x="3599" y="19022"/>
                    <a:pt x="2652" y="18611"/>
                    <a:pt x="1909" y="17964"/>
                  </a:cubicBezTo>
                  <a:cubicBezTo>
                    <a:pt x="1159" y="17329"/>
                    <a:pt x="674" y="16429"/>
                    <a:pt x="493" y="15486"/>
                  </a:cubicBezTo>
                  <a:cubicBezTo>
                    <a:pt x="309" y="14546"/>
                    <a:pt x="434" y="13541"/>
                    <a:pt x="927" y="12750"/>
                  </a:cubicBezTo>
                  <a:cubicBezTo>
                    <a:pt x="1413" y="11953"/>
                    <a:pt x="2262" y="11438"/>
                    <a:pt x="3157" y="11252"/>
                  </a:cubicBezTo>
                  <a:cubicBezTo>
                    <a:pt x="3485" y="11183"/>
                    <a:pt x="3819" y="11150"/>
                    <a:pt x="4153" y="11150"/>
                  </a:cubicBezTo>
                  <a:close/>
                  <a:moveTo>
                    <a:pt x="19320" y="0"/>
                  </a:moveTo>
                  <a:cubicBezTo>
                    <a:pt x="17495" y="0"/>
                    <a:pt x="15737" y="992"/>
                    <a:pt x="14854" y="2511"/>
                  </a:cubicBezTo>
                  <a:cubicBezTo>
                    <a:pt x="13839" y="4194"/>
                    <a:pt x="13703" y="6202"/>
                    <a:pt x="14045" y="7979"/>
                  </a:cubicBezTo>
                  <a:cubicBezTo>
                    <a:pt x="14403" y="9777"/>
                    <a:pt x="15241" y="11369"/>
                    <a:pt x="16170" y="12782"/>
                  </a:cubicBezTo>
                  <a:cubicBezTo>
                    <a:pt x="16383" y="13105"/>
                    <a:pt x="16601" y="13420"/>
                    <a:pt x="16822" y="13729"/>
                  </a:cubicBezTo>
                  <a:lnTo>
                    <a:pt x="16822" y="13729"/>
                  </a:lnTo>
                  <a:cubicBezTo>
                    <a:pt x="16526" y="13977"/>
                    <a:pt x="16226" y="14221"/>
                    <a:pt x="15921" y="14461"/>
                  </a:cubicBezTo>
                  <a:cubicBezTo>
                    <a:pt x="14754" y="15368"/>
                    <a:pt x="13563" y="16240"/>
                    <a:pt x="12335" y="17016"/>
                  </a:cubicBezTo>
                  <a:lnTo>
                    <a:pt x="12335" y="17016"/>
                  </a:lnTo>
                  <a:lnTo>
                    <a:pt x="11865" y="16446"/>
                  </a:lnTo>
                  <a:cubicBezTo>
                    <a:pt x="10778" y="15163"/>
                    <a:pt x="9735" y="13739"/>
                    <a:pt x="8337" y="12558"/>
                  </a:cubicBezTo>
                  <a:cubicBezTo>
                    <a:pt x="7638" y="11976"/>
                    <a:pt x="6848" y="11460"/>
                    <a:pt x="5944" y="11156"/>
                  </a:cubicBezTo>
                  <a:cubicBezTo>
                    <a:pt x="5370" y="10966"/>
                    <a:pt x="4759" y="10859"/>
                    <a:pt x="4142" y="10859"/>
                  </a:cubicBezTo>
                  <a:cubicBezTo>
                    <a:pt x="3793" y="10859"/>
                    <a:pt x="3443" y="10893"/>
                    <a:pt x="3095" y="10966"/>
                  </a:cubicBezTo>
                  <a:cubicBezTo>
                    <a:pt x="2140" y="11160"/>
                    <a:pt x="1207" y="11717"/>
                    <a:pt x="673" y="12592"/>
                  </a:cubicBezTo>
                  <a:cubicBezTo>
                    <a:pt x="132" y="13460"/>
                    <a:pt x="0" y="14541"/>
                    <a:pt x="193" y="15543"/>
                  </a:cubicBezTo>
                  <a:cubicBezTo>
                    <a:pt x="385" y="16548"/>
                    <a:pt x="905" y="17515"/>
                    <a:pt x="1707" y="18197"/>
                  </a:cubicBezTo>
                  <a:cubicBezTo>
                    <a:pt x="2498" y="18887"/>
                    <a:pt x="3496" y="19318"/>
                    <a:pt x="4532" y="19513"/>
                  </a:cubicBezTo>
                  <a:cubicBezTo>
                    <a:pt x="4996" y="19601"/>
                    <a:pt x="5469" y="19643"/>
                    <a:pt x="5944" y="19643"/>
                  </a:cubicBezTo>
                  <a:cubicBezTo>
                    <a:pt x="6531" y="19643"/>
                    <a:pt x="7121" y="19578"/>
                    <a:pt x="7698" y="19451"/>
                  </a:cubicBezTo>
                  <a:cubicBezTo>
                    <a:pt x="8744" y="19225"/>
                    <a:pt x="9749" y="18823"/>
                    <a:pt x="10705" y="18330"/>
                  </a:cubicBezTo>
                  <a:cubicBezTo>
                    <a:pt x="11252" y="18040"/>
                    <a:pt x="11789" y="17730"/>
                    <a:pt x="12316" y="17402"/>
                  </a:cubicBezTo>
                  <a:lnTo>
                    <a:pt x="12316" y="17402"/>
                  </a:lnTo>
                  <a:cubicBezTo>
                    <a:pt x="14229" y="19700"/>
                    <a:pt x="16020" y="21852"/>
                    <a:pt x="17671" y="23835"/>
                  </a:cubicBezTo>
                  <a:lnTo>
                    <a:pt x="26388" y="34274"/>
                  </a:lnTo>
                  <a:lnTo>
                    <a:pt x="28770" y="37102"/>
                  </a:lnTo>
                  <a:lnTo>
                    <a:pt x="29396" y="37833"/>
                  </a:lnTo>
                  <a:cubicBezTo>
                    <a:pt x="29539" y="37996"/>
                    <a:pt x="29618" y="38075"/>
                    <a:pt x="29618" y="38075"/>
                  </a:cubicBezTo>
                  <a:cubicBezTo>
                    <a:pt x="29618" y="38075"/>
                    <a:pt x="29555" y="37982"/>
                    <a:pt x="29421" y="37813"/>
                  </a:cubicBezTo>
                  <a:cubicBezTo>
                    <a:pt x="29278" y="37634"/>
                    <a:pt x="29077" y="37383"/>
                    <a:pt x="28820" y="37061"/>
                  </a:cubicBezTo>
                  <a:lnTo>
                    <a:pt x="26483" y="34195"/>
                  </a:lnTo>
                  <a:cubicBezTo>
                    <a:pt x="24435" y="31705"/>
                    <a:pt x="21485" y="28119"/>
                    <a:pt x="17844" y="23691"/>
                  </a:cubicBezTo>
                  <a:lnTo>
                    <a:pt x="12538" y="17263"/>
                  </a:lnTo>
                  <a:lnTo>
                    <a:pt x="12538" y="17263"/>
                  </a:lnTo>
                  <a:cubicBezTo>
                    <a:pt x="13768" y="16484"/>
                    <a:pt x="14951" y="15617"/>
                    <a:pt x="16119" y="14710"/>
                  </a:cubicBezTo>
                  <a:cubicBezTo>
                    <a:pt x="16419" y="14472"/>
                    <a:pt x="16716" y="14231"/>
                    <a:pt x="17009" y="13987"/>
                  </a:cubicBezTo>
                  <a:lnTo>
                    <a:pt x="17009" y="13987"/>
                  </a:lnTo>
                  <a:cubicBezTo>
                    <a:pt x="17701" y="14937"/>
                    <a:pt x="18418" y="15828"/>
                    <a:pt x="19108" y="16698"/>
                  </a:cubicBezTo>
                  <a:cubicBezTo>
                    <a:pt x="20086" y="17925"/>
                    <a:pt x="21062" y="19072"/>
                    <a:pt x="22003" y="20158"/>
                  </a:cubicBezTo>
                  <a:cubicBezTo>
                    <a:pt x="25783" y="24489"/>
                    <a:pt x="29072" y="27780"/>
                    <a:pt x="31334" y="30059"/>
                  </a:cubicBezTo>
                  <a:lnTo>
                    <a:pt x="33959" y="32663"/>
                  </a:lnTo>
                  <a:lnTo>
                    <a:pt x="34649" y="33333"/>
                  </a:lnTo>
                  <a:cubicBezTo>
                    <a:pt x="34806" y="33483"/>
                    <a:pt x="34892" y="33554"/>
                    <a:pt x="34892" y="33554"/>
                  </a:cubicBezTo>
                  <a:cubicBezTo>
                    <a:pt x="34892" y="33554"/>
                    <a:pt x="34822" y="33468"/>
                    <a:pt x="34673" y="33310"/>
                  </a:cubicBezTo>
                  <a:lnTo>
                    <a:pt x="34005" y="32617"/>
                  </a:lnTo>
                  <a:lnTo>
                    <a:pt x="31422" y="29974"/>
                  </a:lnTo>
                  <a:cubicBezTo>
                    <a:pt x="29189" y="27667"/>
                    <a:pt x="25925" y="24355"/>
                    <a:pt x="22172" y="20013"/>
                  </a:cubicBezTo>
                  <a:cubicBezTo>
                    <a:pt x="21241" y="18923"/>
                    <a:pt x="20271" y="17774"/>
                    <a:pt x="19300" y="16547"/>
                  </a:cubicBezTo>
                  <a:cubicBezTo>
                    <a:pt x="18610" y="15671"/>
                    <a:pt x="17894" y="14772"/>
                    <a:pt x="17206" y="13820"/>
                  </a:cubicBezTo>
                  <a:lnTo>
                    <a:pt x="17206" y="13820"/>
                  </a:lnTo>
                  <a:cubicBezTo>
                    <a:pt x="18518" y="12707"/>
                    <a:pt x="19744" y="11518"/>
                    <a:pt x="20863" y="10255"/>
                  </a:cubicBezTo>
                  <a:cubicBezTo>
                    <a:pt x="21568" y="9445"/>
                    <a:pt x="22222" y="8586"/>
                    <a:pt x="22706" y="7631"/>
                  </a:cubicBezTo>
                  <a:cubicBezTo>
                    <a:pt x="23195" y="6684"/>
                    <a:pt x="23507" y="5629"/>
                    <a:pt x="23501" y="4564"/>
                  </a:cubicBezTo>
                  <a:cubicBezTo>
                    <a:pt x="23508" y="3507"/>
                    <a:pt x="23222" y="2436"/>
                    <a:pt x="22595" y="1584"/>
                  </a:cubicBezTo>
                  <a:cubicBezTo>
                    <a:pt x="21982" y="716"/>
                    <a:pt x="20978" y="185"/>
                    <a:pt x="19965" y="42"/>
                  </a:cubicBezTo>
                  <a:cubicBezTo>
                    <a:pt x="19750" y="14"/>
                    <a:pt x="19534" y="0"/>
                    <a:pt x="19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863125" y="1766550"/>
              <a:ext cx="612225" cy="620425"/>
            </a:xfrm>
            <a:custGeom>
              <a:rect b="b" l="l" r="r" t="t"/>
              <a:pathLst>
                <a:path extrusionOk="0" h="24817" w="24489">
                  <a:moveTo>
                    <a:pt x="16389" y="1"/>
                  </a:moveTo>
                  <a:lnTo>
                    <a:pt x="0" y="12805"/>
                  </a:lnTo>
                  <a:lnTo>
                    <a:pt x="7617" y="22455"/>
                  </a:lnTo>
                  <a:lnTo>
                    <a:pt x="17869" y="24817"/>
                  </a:lnTo>
                  <a:lnTo>
                    <a:pt x="24024" y="19733"/>
                  </a:lnTo>
                  <a:lnTo>
                    <a:pt x="24489" y="10342"/>
                  </a:lnTo>
                  <a:lnTo>
                    <a:pt x="163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4307425" y="2258400"/>
              <a:ext cx="156300" cy="131075"/>
            </a:xfrm>
            <a:custGeom>
              <a:rect b="b" l="l" r="r" t="t"/>
              <a:pathLst>
                <a:path extrusionOk="0" h="5243" w="6252">
                  <a:moveTo>
                    <a:pt x="5437" y="1"/>
                  </a:moveTo>
                  <a:cubicBezTo>
                    <a:pt x="4166" y="1"/>
                    <a:pt x="2868" y="415"/>
                    <a:pt x="1909" y="1228"/>
                  </a:cubicBezTo>
                  <a:cubicBezTo>
                    <a:pt x="745" y="2216"/>
                    <a:pt x="32" y="3716"/>
                    <a:pt x="1" y="5242"/>
                  </a:cubicBezTo>
                  <a:lnTo>
                    <a:pt x="6252" y="59"/>
                  </a:lnTo>
                  <a:cubicBezTo>
                    <a:pt x="5984" y="20"/>
                    <a:pt x="5711" y="1"/>
                    <a:pt x="5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4057100" y="2011875"/>
              <a:ext cx="391075" cy="308525"/>
            </a:xfrm>
            <a:custGeom>
              <a:rect b="b" l="l" r="r" t="t"/>
              <a:pathLst>
                <a:path extrusionOk="0" h="12341" w="15643">
                  <a:moveTo>
                    <a:pt x="15585" y="0"/>
                  </a:moveTo>
                  <a:cubicBezTo>
                    <a:pt x="15477" y="0"/>
                    <a:pt x="15214" y="24"/>
                    <a:pt x="14819" y="79"/>
                  </a:cubicBezTo>
                  <a:cubicBezTo>
                    <a:pt x="14295" y="152"/>
                    <a:pt x="13539" y="300"/>
                    <a:pt x="12627" y="559"/>
                  </a:cubicBezTo>
                  <a:cubicBezTo>
                    <a:pt x="10805" y="1069"/>
                    <a:pt x="8343" y="2125"/>
                    <a:pt x="6058" y="3931"/>
                  </a:cubicBezTo>
                  <a:cubicBezTo>
                    <a:pt x="3770" y="5735"/>
                    <a:pt x="2173" y="7885"/>
                    <a:pt x="1254" y="9539"/>
                  </a:cubicBezTo>
                  <a:cubicBezTo>
                    <a:pt x="789" y="10367"/>
                    <a:pt x="473" y="11067"/>
                    <a:pt x="278" y="11560"/>
                  </a:cubicBezTo>
                  <a:cubicBezTo>
                    <a:pt x="84" y="12053"/>
                    <a:pt x="0" y="12334"/>
                    <a:pt x="18" y="12341"/>
                  </a:cubicBezTo>
                  <a:cubicBezTo>
                    <a:pt x="18" y="12341"/>
                    <a:pt x="18" y="12341"/>
                    <a:pt x="19" y="12341"/>
                  </a:cubicBezTo>
                  <a:cubicBezTo>
                    <a:pt x="46" y="12341"/>
                    <a:pt x="169" y="12076"/>
                    <a:pt x="392" y="11610"/>
                  </a:cubicBezTo>
                  <a:cubicBezTo>
                    <a:pt x="619" y="11136"/>
                    <a:pt x="964" y="10457"/>
                    <a:pt x="1449" y="9653"/>
                  </a:cubicBezTo>
                  <a:cubicBezTo>
                    <a:pt x="2407" y="8046"/>
                    <a:pt x="4006" y="5955"/>
                    <a:pt x="6256" y="4181"/>
                  </a:cubicBezTo>
                  <a:cubicBezTo>
                    <a:pt x="8503" y="2405"/>
                    <a:pt x="10906" y="1335"/>
                    <a:pt x="12692" y="775"/>
                  </a:cubicBezTo>
                  <a:cubicBezTo>
                    <a:pt x="13587" y="491"/>
                    <a:pt x="14327" y="313"/>
                    <a:pt x="14842" y="201"/>
                  </a:cubicBezTo>
                  <a:cubicBezTo>
                    <a:pt x="15356" y="90"/>
                    <a:pt x="15642" y="32"/>
                    <a:pt x="15639" y="8"/>
                  </a:cubicBezTo>
                  <a:cubicBezTo>
                    <a:pt x="15639" y="3"/>
                    <a:pt x="15620" y="0"/>
                    <a:pt x="155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4009575" y="1947825"/>
              <a:ext cx="391075" cy="308575"/>
            </a:xfrm>
            <a:custGeom>
              <a:rect b="b" l="l" r="r" t="t"/>
              <a:pathLst>
                <a:path extrusionOk="0" h="12343" w="15643">
                  <a:moveTo>
                    <a:pt x="15584" y="1"/>
                  </a:moveTo>
                  <a:cubicBezTo>
                    <a:pt x="15477" y="1"/>
                    <a:pt x="15214" y="24"/>
                    <a:pt x="14819" y="80"/>
                  </a:cubicBezTo>
                  <a:cubicBezTo>
                    <a:pt x="14295" y="153"/>
                    <a:pt x="13539" y="300"/>
                    <a:pt x="12627" y="561"/>
                  </a:cubicBezTo>
                  <a:cubicBezTo>
                    <a:pt x="10805" y="1071"/>
                    <a:pt x="8343" y="2126"/>
                    <a:pt x="6058" y="3932"/>
                  </a:cubicBezTo>
                  <a:cubicBezTo>
                    <a:pt x="3770" y="5737"/>
                    <a:pt x="2173" y="7886"/>
                    <a:pt x="1254" y="9540"/>
                  </a:cubicBezTo>
                  <a:cubicBezTo>
                    <a:pt x="789" y="10368"/>
                    <a:pt x="473" y="11068"/>
                    <a:pt x="278" y="11561"/>
                  </a:cubicBezTo>
                  <a:cubicBezTo>
                    <a:pt x="83" y="12055"/>
                    <a:pt x="0" y="12336"/>
                    <a:pt x="17" y="12342"/>
                  </a:cubicBezTo>
                  <a:cubicBezTo>
                    <a:pt x="18" y="12342"/>
                    <a:pt x="18" y="12342"/>
                    <a:pt x="19" y="12342"/>
                  </a:cubicBezTo>
                  <a:cubicBezTo>
                    <a:pt x="45" y="12342"/>
                    <a:pt x="168" y="12079"/>
                    <a:pt x="391" y="11612"/>
                  </a:cubicBezTo>
                  <a:cubicBezTo>
                    <a:pt x="618" y="11136"/>
                    <a:pt x="964" y="10458"/>
                    <a:pt x="1448" y="9653"/>
                  </a:cubicBezTo>
                  <a:cubicBezTo>
                    <a:pt x="2407" y="8047"/>
                    <a:pt x="4006" y="5957"/>
                    <a:pt x="6256" y="4182"/>
                  </a:cubicBezTo>
                  <a:cubicBezTo>
                    <a:pt x="8503" y="2407"/>
                    <a:pt x="10906" y="1337"/>
                    <a:pt x="12692" y="776"/>
                  </a:cubicBezTo>
                  <a:cubicBezTo>
                    <a:pt x="13587" y="491"/>
                    <a:pt x="14328" y="313"/>
                    <a:pt x="14841" y="202"/>
                  </a:cubicBezTo>
                  <a:cubicBezTo>
                    <a:pt x="15355" y="90"/>
                    <a:pt x="15642" y="33"/>
                    <a:pt x="15638" y="8"/>
                  </a:cubicBezTo>
                  <a:cubicBezTo>
                    <a:pt x="15637" y="4"/>
                    <a:pt x="15619" y="1"/>
                    <a:pt x="155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3960625" y="1889750"/>
              <a:ext cx="391100" cy="308550"/>
            </a:xfrm>
            <a:custGeom>
              <a:rect b="b" l="l" r="r" t="t"/>
              <a:pathLst>
                <a:path extrusionOk="0" h="12342" w="15644">
                  <a:moveTo>
                    <a:pt x="15585" y="0"/>
                  </a:moveTo>
                  <a:cubicBezTo>
                    <a:pt x="15477" y="0"/>
                    <a:pt x="15215" y="24"/>
                    <a:pt x="14821" y="79"/>
                  </a:cubicBezTo>
                  <a:cubicBezTo>
                    <a:pt x="14295" y="152"/>
                    <a:pt x="13541" y="299"/>
                    <a:pt x="12628" y="559"/>
                  </a:cubicBezTo>
                  <a:cubicBezTo>
                    <a:pt x="10805" y="1070"/>
                    <a:pt x="8345" y="2125"/>
                    <a:pt x="6060" y="3931"/>
                  </a:cubicBezTo>
                  <a:cubicBezTo>
                    <a:pt x="3772" y="5735"/>
                    <a:pt x="2174" y="7885"/>
                    <a:pt x="1256" y="9539"/>
                  </a:cubicBezTo>
                  <a:cubicBezTo>
                    <a:pt x="791" y="10367"/>
                    <a:pt x="473" y="11067"/>
                    <a:pt x="280" y="11560"/>
                  </a:cubicBezTo>
                  <a:cubicBezTo>
                    <a:pt x="85" y="12053"/>
                    <a:pt x="1" y="12334"/>
                    <a:pt x="19" y="12342"/>
                  </a:cubicBezTo>
                  <a:cubicBezTo>
                    <a:pt x="20" y="12342"/>
                    <a:pt x="20" y="12342"/>
                    <a:pt x="20" y="12342"/>
                  </a:cubicBezTo>
                  <a:cubicBezTo>
                    <a:pt x="46" y="12342"/>
                    <a:pt x="170" y="12078"/>
                    <a:pt x="393" y="11610"/>
                  </a:cubicBezTo>
                  <a:cubicBezTo>
                    <a:pt x="619" y="11135"/>
                    <a:pt x="966" y="10457"/>
                    <a:pt x="1450" y="9653"/>
                  </a:cubicBezTo>
                  <a:cubicBezTo>
                    <a:pt x="2409" y="8047"/>
                    <a:pt x="4007" y="5955"/>
                    <a:pt x="6256" y="4182"/>
                  </a:cubicBezTo>
                  <a:cubicBezTo>
                    <a:pt x="8503" y="2406"/>
                    <a:pt x="10908" y="1335"/>
                    <a:pt x="12694" y="775"/>
                  </a:cubicBezTo>
                  <a:cubicBezTo>
                    <a:pt x="13587" y="491"/>
                    <a:pt x="14330" y="312"/>
                    <a:pt x="14843" y="201"/>
                  </a:cubicBezTo>
                  <a:cubicBezTo>
                    <a:pt x="15357" y="90"/>
                    <a:pt x="15643" y="31"/>
                    <a:pt x="15640" y="8"/>
                  </a:cubicBezTo>
                  <a:cubicBezTo>
                    <a:pt x="15639" y="3"/>
                    <a:pt x="15620" y="0"/>
                    <a:pt x="15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2991950" y="957375"/>
              <a:ext cx="517550" cy="790975"/>
            </a:xfrm>
            <a:custGeom>
              <a:rect b="b" l="l" r="r" t="t"/>
              <a:pathLst>
                <a:path extrusionOk="0" h="31639" w="20702">
                  <a:moveTo>
                    <a:pt x="6262" y="0"/>
                  </a:moveTo>
                  <a:cubicBezTo>
                    <a:pt x="5881" y="0"/>
                    <a:pt x="5335" y="261"/>
                    <a:pt x="4677" y="807"/>
                  </a:cubicBezTo>
                  <a:cubicBezTo>
                    <a:pt x="3782" y="1547"/>
                    <a:pt x="2735" y="2858"/>
                    <a:pt x="1835" y="4720"/>
                  </a:cubicBezTo>
                  <a:cubicBezTo>
                    <a:pt x="932" y="6577"/>
                    <a:pt x="245" y="9007"/>
                    <a:pt x="125" y="11795"/>
                  </a:cubicBezTo>
                  <a:cubicBezTo>
                    <a:pt x="1" y="14574"/>
                    <a:pt x="502" y="17717"/>
                    <a:pt x="1871" y="20729"/>
                  </a:cubicBezTo>
                  <a:cubicBezTo>
                    <a:pt x="3271" y="23725"/>
                    <a:pt x="5336" y="26147"/>
                    <a:pt x="7530" y="27856"/>
                  </a:cubicBezTo>
                  <a:cubicBezTo>
                    <a:pt x="9727" y="29576"/>
                    <a:pt x="12020" y="30631"/>
                    <a:pt x="14019" y="31151"/>
                  </a:cubicBezTo>
                  <a:cubicBezTo>
                    <a:pt x="15334" y="31496"/>
                    <a:pt x="16510" y="31638"/>
                    <a:pt x="17486" y="31638"/>
                  </a:cubicBezTo>
                  <a:cubicBezTo>
                    <a:pt x="17994" y="31638"/>
                    <a:pt x="18449" y="31600"/>
                    <a:pt x="18841" y="31531"/>
                  </a:cubicBezTo>
                  <a:cubicBezTo>
                    <a:pt x="19988" y="31333"/>
                    <a:pt x="20597" y="30950"/>
                    <a:pt x="20632" y="30522"/>
                  </a:cubicBezTo>
                  <a:cubicBezTo>
                    <a:pt x="20701" y="29597"/>
                    <a:pt x="18539" y="28800"/>
                    <a:pt x="15777" y="27004"/>
                  </a:cubicBezTo>
                  <a:cubicBezTo>
                    <a:pt x="14390" y="26118"/>
                    <a:pt x="12861" y="24945"/>
                    <a:pt x="11414" y="23457"/>
                  </a:cubicBezTo>
                  <a:cubicBezTo>
                    <a:pt x="9963" y="21972"/>
                    <a:pt x="8634" y="20142"/>
                    <a:pt x="7654" y="18061"/>
                  </a:cubicBezTo>
                  <a:cubicBezTo>
                    <a:pt x="6708" y="15966"/>
                    <a:pt x="6181" y="13765"/>
                    <a:pt x="5993" y="11699"/>
                  </a:cubicBezTo>
                  <a:cubicBezTo>
                    <a:pt x="5801" y="9630"/>
                    <a:pt x="5903" y="7706"/>
                    <a:pt x="6130" y="6077"/>
                  </a:cubicBezTo>
                  <a:cubicBezTo>
                    <a:pt x="6558" y="2809"/>
                    <a:pt x="7357" y="649"/>
                    <a:pt x="6608" y="101"/>
                  </a:cubicBezTo>
                  <a:cubicBezTo>
                    <a:pt x="6516" y="34"/>
                    <a:pt x="6399" y="0"/>
                    <a:pt x="6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3608475" y="1732325"/>
              <a:ext cx="168975" cy="154425"/>
            </a:xfrm>
            <a:custGeom>
              <a:rect b="b" l="l" r="r" t="t"/>
              <a:pathLst>
                <a:path extrusionOk="0" h="6177" w="6759">
                  <a:moveTo>
                    <a:pt x="3109" y="1"/>
                  </a:moveTo>
                  <a:cubicBezTo>
                    <a:pt x="2537" y="1"/>
                    <a:pt x="1973" y="170"/>
                    <a:pt x="1493" y="524"/>
                  </a:cubicBezTo>
                  <a:cubicBezTo>
                    <a:pt x="202" y="1474"/>
                    <a:pt x="0" y="3390"/>
                    <a:pt x="1043" y="4807"/>
                  </a:cubicBezTo>
                  <a:cubicBezTo>
                    <a:pt x="1697" y="5696"/>
                    <a:pt x="2685" y="6177"/>
                    <a:pt x="3650" y="6177"/>
                  </a:cubicBezTo>
                  <a:cubicBezTo>
                    <a:pt x="4222" y="6177"/>
                    <a:pt x="4786" y="6008"/>
                    <a:pt x="5267" y="5654"/>
                  </a:cubicBezTo>
                  <a:cubicBezTo>
                    <a:pt x="6556" y="4705"/>
                    <a:pt x="6758" y="2787"/>
                    <a:pt x="5715" y="1370"/>
                  </a:cubicBezTo>
                  <a:cubicBezTo>
                    <a:pt x="5061" y="481"/>
                    <a:pt x="4073" y="1"/>
                    <a:pt x="3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2387300" y="1278675"/>
              <a:ext cx="363475" cy="7975"/>
            </a:xfrm>
            <a:custGeom>
              <a:rect b="b" l="l" r="r" t="t"/>
              <a:pathLst>
                <a:path extrusionOk="0" h="319" w="14539">
                  <a:moveTo>
                    <a:pt x="7269" y="0"/>
                  </a:moveTo>
                  <a:cubicBezTo>
                    <a:pt x="3254" y="0"/>
                    <a:pt x="0" y="71"/>
                    <a:pt x="0" y="159"/>
                  </a:cubicBezTo>
                  <a:cubicBezTo>
                    <a:pt x="0" y="248"/>
                    <a:pt x="3255" y="319"/>
                    <a:pt x="7269" y="319"/>
                  </a:cubicBezTo>
                  <a:cubicBezTo>
                    <a:pt x="11283" y="319"/>
                    <a:pt x="14539" y="248"/>
                    <a:pt x="14539" y="159"/>
                  </a:cubicBezTo>
                  <a:cubicBezTo>
                    <a:pt x="14539" y="71"/>
                    <a:pt x="11286" y="0"/>
                    <a:pt x="7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2568675" y="1056025"/>
              <a:ext cx="182425" cy="46075"/>
            </a:xfrm>
            <a:custGeom>
              <a:rect b="b" l="l" r="r" t="t"/>
              <a:pathLst>
                <a:path extrusionOk="0" h="1843" w="7297">
                  <a:moveTo>
                    <a:pt x="80" y="0"/>
                  </a:moveTo>
                  <a:cubicBezTo>
                    <a:pt x="44" y="0"/>
                    <a:pt x="24" y="4"/>
                    <a:pt x="22" y="13"/>
                  </a:cubicBezTo>
                  <a:cubicBezTo>
                    <a:pt x="0" y="99"/>
                    <a:pt x="1607" y="574"/>
                    <a:pt x="3610" y="1076"/>
                  </a:cubicBezTo>
                  <a:cubicBezTo>
                    <a:pt x="5406" y="1525"/>
                    <a:pt x="6912" y="1842"/>
                    <a:pt x="7219" y="1842"/>
                  </a:cubicBezTo>
                  <a:cubicBezTo>
                    <a:pt x="7254" y="1842"/>
                    <a:pt x="7274" y="1838"/>
                    <a:pt x="7276" y="1829"/>
                  </a:cubicBezTo>
                  <a:cubicBezTo>
                    <a:pt x="7297" y="1743"/>
                    <a:pt x="5692" y="1268"/>
                    <a:pt x="3688" y="767"/>
                  </a:cubicBezTo>
                  <a:cubicBezTo>
                    <a:pt x="1892" y="318"/>
                    <a:pt x="389" y="0"/>
                    <a:pt x="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2631650" y="735625"/>
              <a:ext cx="289300" cy="196575"/>
            </a:xfrm>
            <a:custGeom>
              <a:rect b="b" l="l" r="r" t="t"/>
              <a:pathLst>
                <a:path extrusionOk="0" h="7863" w="11572">
                  <a:moveTo>
                    <a:pt x="57" y="0"/>
                  </a:moveTo>
                  <a:cubicBezTo>
                    <a:pt x="53" y="0"/>
                    <a:pt x="51" y="1"/>
                    <a:pt x="50" y="3"/>
                  </a:cubicBezTo>
                  <a:cubicBezTo>
                    <a:pt x="1" y="75"/>
                    <a:pt x="2529" y="1894"/>
                    <a:pt x="5696" y="4063"/>
                  </a:cubicBezTo>
                  <a:cubicBezTo>
                    <a:pt x="8798" y="6188"/>
                    <a:pt x="11364" y="7862"/>
                    <a:pt x="11515" y="7862"/>
                  </a:cubicBezTo>
                  <a:cubicBezTo>
                    <a:pt x="11519" y="7862"/>
                    <a:pt x="11521" y="7861"/>
                    <a:pt x="11522" y="7860"/>
                  </a:cubicBezTo>
                  <a:cubicBezTo>
                    <a:pt x="11571" y="7788"/>
                    <a:pt x="9045" y="5971"/>
                    <a:pt x="5876" y="3801"/>
                  </a:cubicBezTo>
                  <a:cubicBezTo>
                    <a:pt x="2773" y="1675"/>
                    <a:pt x="208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2993600" y="586975"/>
              <a:ext cx="122175" cy="119225"/>
            </a:xfrm>
            <a:custGeom>
              <a:rect b="b" l="l" r="r" t="t"/>
              <a:pathLst>
                <a:path extrusionOk="0" h="4769" w="4887">
                  <a:moveTo>
                    <a:pt x="70" y="1"/>
                  </a:moveTo>
                  <a:cubicBezTo>
                    <a:pt x="67" y="1"/>
                    <a:pt x="64" y="1"/>
                    <a:pt x="62" y="3"/>
                  </a:cubicBezTo>
                  <a:cubicBezTo>
                    <a:pt x="1" y="66"/>
                    <a:pt x="1017" y="1182"/>
                    <a:pt x="2332" y="2498"/>
                  </a:cubicBezTo>
                  <a:cubicBezTo>
                    <a:pt x="3608" y="3774"/>
                    <a:pt x="4698" y="4769"/>
                    <a:pt x="4817" y="4769"/>
                  </a:cubicBezTo>
                  <a:cubicBezTo>
                    <a:pt x="4821" y="4769"/>
                    <a:pt x="4824" y="4768"/>
                    <a:pt x="4825" y="4766"/>
                  </a:cubicBezTo>
                  <a:cubicBezTo>
                    <a:pt x="4887" y="4704"/>
                    <a:pt x="3872" y="3588"/>
                    <a:pt x="2557" y="2272"/>
                  </a:cubicBezTo>
                  <a:cubicBezTo>
                    <a:pt x="1280" y="995"/>
                    <a:pt x="190" y="1"/>
                    <a:pt x="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3252350" y="241450"/>
              <a:ext cx="151375" cy="371025"/>
            </a:xfrm>
            <a:custGeom>
              <a:rect b="b" l="l" r="r" t="t"/>
              <a:pathLst>
                <a:path extrusionOk="0" h="14841" w="6055">
                  <a:moveTo>
                    <a:pt x="84" y="1"/>
                  </a:moveTo>
                  <a:cubicBezTo>
                    <a:pt x="83" y="1"/>
                    <a:pt x="83" y="1"/>
                    <a:pt x="82" y="1"/>
                  </a:cubicBezTo>
                  <a:cubicBezTo>
                    <a:pt x="0" y="33"/>
                    <a:pt x="1253" y="3383"/>
                    <a:pt x="2880" y="7480"/>
                  </a:cubicBezTo>
                  <a:cubicBezTo>
                    <a:pt x="4498" y="11557"/>
                    <a:pt x="5878" y="14840"/>
                    <a:pt x="5972" y="14840"/>
                  </a:cubicBezTo>
                  <a:cubicBezTo>
                    <a:pt x="5973" y="14840"/>
                    <a:pt x="5973" y="14840"/>
                    <a:pt x="5974" y="14840"/>
                  </a:cubicBezTo>
                  <a:cubicBezTo>
                    <a:pt x="6055" y="14808"/>
                    <a:pt x="4803" y="11461"/>
                    <a:pt x="3176" y="7362"/>
                  </a:cubicBezTo>
                  <a:cubicBezTo>
                    <a:pt x="1557" y="3284"/>
                    <a:pt x="177" y="1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3650975" y="374000"/>
              <a:ext cx="16925" cy="188000"/>
            </a:xfrm>
            <a:custGeom>
              <a:rect b="b" l="l" r="r" t="t"/>
              <a:pathLst>
                <a:path extrusionOk="0" h="7520" w="677">
                  <a:moveTo>
                    <a:pt x="88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0" y="6"/>
                    <a:pt x="41" y="1694"/>
                    <a:pt x="179" y="3770"/>
                  </a:cubicBezTo>
                  <a:cubicBezTo>
                    <a:pt x="318" y="5843"/>
                    <a:pt x="501" y="7519"/>
                    <a:pt x="589" y="7519"/>
                  </a:cubicBezTo>
                  <a:cubicBezTo>
                    <a:pt x="589" y="7519"/>
                    <a:pt x="589" y="7519"/>
                    <a:pt x="589" y="7519"/>
                  </a:cubicBezTo>
                  <a:cubicBezTo>
                    <a:pt x="677" y="7514"/>
                    <a:pt x="636" y="5827"/>
                    <a:pt x="497" y="3750"/>
                  </a:cubicBezTo>
                  <a:cubicBezTo>
                    <a:pt x="359" y="1676"/>
                    <a:pt x="176" y="0"/>
                    <a:pt x="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3827800" y="292075"/>
              <a:ext cx="114325" cy="358050"/>
            </a:xfrm>
            <a:custGeom>
              <a:rect b="b" l="l" r="r" t="t"/>
              <a:pathLst>
                <a:path extrusionOk="0" h="14322" w="4573">
                  <a:moveTo>
                    <a:pt x="4487" y="0"/>
                  </a:moveTo>
                  <a:cubicBezTo>
                    <a:pt x="4395" y="0"/>
                    <a:pt x="3346" y="3174"/>
                    <a:pt x="2134" y="7114"/>
                  </a:cubicBezTo>
                  <a:cubicBezTo>
                    <a:pt x="918" y="11070"/>
                    <a:pt x="1" y="14296"/>
                    <a:pt x="85" y="14322"/>
                  </a:cubicBezTo>
                  <a:cubicBezTo>
                    <a:pt x="85" y="14322"/>
                    <a:pt x="86" y="14322"/>
                    <a:pt x="86" y="14322"/>
                  </a:cubicBezTo>
                  <a:cubicBezTo>
                    <a:pt x="178" y="14322"/>
                    <a:pt x="1228" y="11146"/>
                    <a:pt x="2439" y="7208"/>
                  </a:cubicBezTo>
                  <a:cubicBezTo>
                    <a:pt x="3655" y="3253"/>
                    <a:pt x="4572" y="26"/>
                    <a:pt x="4488" y="0"/>
                  </a:cubicBezTo>
                  <a:cubicBezTo>
                    <a:pt x="4488" y="0"/>
                    <a:pt x="4487" y="0"/>
                    <a:pt x="44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3935875" y="1574825"/>
              <a:ext cx="1164600" cy="739950"/>
            </a:xfrm>
            <a:custGeom>
              <a:rect b="b" l="l" r="r" t="t"/>
              <a:pathLst>
                <a:path extrusionOk="0" h="29598" w="46584">
                  <a:moveTo>
                    <a:pt x="41126" y="1"/>
                  </a:moveTo>
                  <a:lnTo>
                    <a:pt x="31342" y="6155"/>
                  </a:lnTo>
                  <a:lnTo>
                    <a:pt x="32928" y="10312"/>
                  </a:lnTo>
                  <a:lnTo>
                    <a:pt x="11036" y="19320"/>
                  </a:lnTo>
                  <a:lnTo>
                    <a:pt x="5043" y="19595"/>
                  </a:lnTo>
                  <a:lnTo>
                    <a:pt x="622" y="18772"/>
                  </a:lnTo>
                  <a:lnTo>
                    <a:pt x="622" y="18772"/>
                  </a:lnTo>
                  <a:cubicBezTo>
                    <a:pt x="622" y="18772"/>
                    <a:pt x="233" y="19285"/>
                    <a:pt x="978" y="20078"/>
                  </a:cubicBezTo>
                  <a:cubicBezTo>
                    <a:pt x="1391" y="20518"/>
                    <a:pt x="2445" y="20908"/>
                    <a:pt x="3304" y="21170"/>
                  </a:cubicBezTo>
                  <a:lnTo>
                    <a:pt x="1" y="24161"/>
                  </a:lnTo>
                  <a:lnTo>
                    <a:pt x="4291" y="29598"/>
                  </a:lnTo>
                  <a:lnTo>
                    <a:pt x="18969" y="26049"/>
                  </a:lnTo>
                  <a:cubicBezTo>
                    <a:pt x="27094" y="24668"/>
                    <a:pt x="46446" y="20789"/>
                    <a:pt x="46519" y="15139"/>
                  </a:cubicBezTo>
                  <a:cubicBezTo>
                    <a:pt x="46584" y="10043"/>
                    <a:pt x="41126" y="1"/>
                    <a:pt x="41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2945400" y="1301575"/>
              <a:ext cx="153800" cy="418875"/>
            </a:xfrm>
            <a:custGeom>
              <a:rect b="b" l="l" r="r" t="t"/>
              <a:pathLst>
                <a:path extrusionOk="0" h="16755" w="6152">
                  <a:moveTo>
                    <a:pt x="3212" y="0"/>
                  </a:moveTo>
                  <a:cubicBezTo>
                    <a:pt x="2768" y="0"/>
                    <a:pt x="2392" y="406"/>
                    <a:pt x="2215" y="930"/>
                  </a:cubicBezTo>
                  <a:lnTo>
                    <a:pt x="461" y="5863"/>
                  </a:lnTo>
                  <a:cubicBezTo>
                    <a:pt x="288" y="6400"/>
                    <a:pt x="1" y="7408"/>
                    <a:pt x="322" y="8980"/>
                  </a:cubicBezTo>
                  <a:cubicBezTo>
                    <a:pt x="694" y="10803"/>
                    <a:pt x="1884" y="15608"/>
                    <a:pt x="3172" y="16755"/>
                  </a:cubicBezTo>
                  <a:lnTo>
                    <a:pt x="5660" y="14402"/>
                  </a:lnTo>
                  <a:lnTo>
                    <a:pt x="5275" y="13961"/>
                  </a:lnTo>
                  <a:cubicBezTo>
                    <a:pt x="5277" y="13888"/>
                    <a:pt x="5156" y="13674"/>
                    <a:pt x="5196" y="13608"/>
                  </a:cubicBezTo>
                  <a:cubicBezTo>
                    <a:pt x="6009" y="12306"/>
                    <a:pt x="5164" y="9994"/>
                    <a:pt x="4918" y="9261"/>
                  </a:cubicBezTo>
                  <a:lnTo>
                    <a:pt x="6058" y="5436"/>
                  </a:lnTo>
                  <a:cubicBezTo>
                    <a:pt x="6151" y="5145"/>
                    <a:pt x="6136" y="4594"/>
                    <a:pt x="5766" y="4435"/>
                  </a:cubicBezTo>
                  <a:cubicBezTo>
                    <a:pt x="5685" y="4401"/>
                    <a:pt x="5607" y="4383"/>
                    <a:pt x="5532" y="4383"/>
                  </a:cubicBezTo>
                  <a:cubicBezTo>
                    <a:pt x="5251" y="4383"/>
                    <a:pt x="4999" y="4629"/>
                    <a:pt x="4778" y="5211"/>
                  </a:cubicBezTo>
                  <a:lnTo>
                    <a:pt x="3431" y="8448"/>
                  </a:lnTo>
                  <a:lnTo>
                    <a:pt x="5086" y="3269"/>
                  </a:lnTo>
                  <a:cubicBezTo>
                    <a:pt x="5179" y="2978"/>
                    <a:pt x="5169" y="2457"/>
                    <a:pt x="4939" y="2257"/>
                  </a:cubicBezTo>
                  <a:cubicBezTo>
                    <a:pt x="4831" y="2163"/>
                    <a:pt x="4710" y="2121"/>
                    <a:pt x="4587" y="2121"/>
                  </a:cubicBezTo>
                  <a:cubicBezTo>
                    <a:pt x="4233" y="2121"/>
                    <a:pt x="3857" y="2470"/>
                    <a:pt x="3689" y="2965"/>
                  </a:cubicBezTo>
                  <a:lnTo>
                    <a:pt x="1875" y="7376"/>
                  </a:lnTo>
                  <a:lnTo>
                    <a:pt x="1873" y="7370"/>
                  </a:lnTo>
                  <a:lnTo>
                    <a:pt x="3789" y="1131"/>
                  </a:lnTo>
                  <a:cubicBezTo>
                    <a:pt x="3882" y="840"/>
                    <a:pt x="3875" y="412"/>
                    <a:pt x="3591" y="99"/>
                  </a:cubicBezTo>
                  <a:cubicBezTo>
                    <a:pt x="3461" y="31"/>
                    <a:pt x="3334" y="0"/>
                    <a:pt x="32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4"/>
          <p:cNvSpPr txBox="1"/>
          <p:nvPr>
            <p:ph type="title"/>
          </p:nvPr>
        </p:nvSpPr>
        <p:spPr>
          <a:xfrm>
            <a:off x="768900" y="403200"/>
            <a:ext cx="325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Time</a:t>
            </a:r>
            <a:endParaRPr/>
          </a:p>
        </p:txBody>
      </p:sp>
      <p:grpSp>
        <p:nvGrpSpPr>
          <p:cNvPr id="643" name="Google Shape;643;p34"/>
          <p:cNvGrpSpPr/>
          <p:nvPr/>
        </p:nvGrpSpPr>
        <p:grpSpPr>
          <a:xfrm flipH="1">
            <a:off x="311" y="1335628"/>
            <a:ext cx="9143700" cy="3808027"/>
            <a:chOff x="238125" y="2408300"/>
            <a:chExt cx="7142400" cy="2491675"/>
          </a:xfrm>
        </p:grpSpPr>
        <p:sp>
          <p:nvSpPr>
            <p:cNvPr id="644" name="Google Shape;644;p34"/>
            <p:cNvSpPr/>
            <p:nvPr/>
          </p:nvSpPr>
          <p:spPr>
            <a:xfrm>
              <a:off x="307025" y="4684150"/>
              <a:ext cx="7073500" cy="5675"/>
            </a:xfrm>
            <a:custGeom>
              <a:rect b="b" l="l" r="r" t="t"/>
              <a:pathLst>
                <a:path extrusionOk="0" h="227" w="282940">
                  <a:moveTo>
                    <a:pt x="141477" y="0"/>
                  </a:moveTo>
                  <a:cubicBezTo>
                    <a:pt x="63330" y="0"/>
                    <a:pt x="0" y="52"/>
                    <a:pt x="0" y="113"/>
                  </a:cubicBezTo>
                  <a:cubicBezTo>
                    <a:pt x="0" y="175"/>
                    <a:pt x="63330" y="226"/>
                    <a:pt x="141477" y="226"/>
                  </a:cubicBezTo>
                  <a:cubicBezTo>
                    <a:pt x="219595" y="226"/>
                    <a:pt x="282940" y="175"/>
                    <a:pt x="282940" y="113"/>
                  </a:cubicBezTo>
                  <a:cubicBezTo>
                    <a:pt x="282940" y="52"/>
                    <a:pt x="219595" y="0"/>
                    <a:pt x="1414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409100" y="3269375"/>
              <a:ext cx="1155775" cy="829725"/>
            </a:xfrm>
            <a:custGeom>
              <a:rect b="b" l="l" r="r" t="t"/>
              <a:pathLst>
                <a:path extrusionOk="0" h="33189" w="46231">
                  <a:moveTo>
                    <a:pt x="4039" y="0"/>
                  </a:moveTo>
                  <a:cubicBezTo>
                    <a:pt x="1689" y="0"/>
                    <a:pt x="1" y="2262"/>
                    <a:pt x="669" y="4514"/>
                  </a:cubicBezTo>
                  <a:lnTo>
                    <a:pt x="8548" y="31109"/>
                  </a:lnTo>
                  <a:cubicBezTo>
                    <a:pt x="8898" y="32291"/>
                    <a:pt x="9983" y="33100"/>
                    <a:pt x="11213" y="33100"/>
                  </a:cubicBezTo>
                  <a:lnTo>
                    <a:pt x="43183" y="33188"/>
                  </a:lnTo>
                  <a:cubicBezTo>
                    <a:pt x="43186" y="33188"/>
                    <a:pt x="43190" y="33188"/>
                    <a:pt x="43193" y="33188"/>
                  </a:cubicBezTo>
                  <a:cubicBezTo>
                    <a:pt x="44884" y="33188"/>
                    <a:pt x="46231" y="31768"/>
                    <a:pt x="46141" y="30077"/>
                  </a:cubicBezTo>
                  <a:cubicBezTo>
                    <a:pt x="46058" y="28507"/>
                    <a:pt x="44761" y="27278"/>
                    <a:pt x="43190" y="27278"/>
                  </a:cubicBezTo>
                  <a:lnTo>
                    <a:pt x="30964" y="27278"/>
                  </a:lnTo>
                  <a:lnTo>
                    <a:pt x="211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737950" y="4003125"/>
              <a:ext cx="364025" cy="5625"/>
            </a:xfrm>
            <a:custGeom>
              <a:rect b="b" l="l" r="r" t="t"/>
              <a:pathLst>
                <a:path extrusionOk="0" h="225" w="14561">
                  <a:moveTo>
                    <a:pt x="7281" y="0"/>
                  </a:moveTo>
                  <a:cubicBezTo>
                    <a:pt x="3260" y="0"/>
                    <a:pt x="0" y="50"/>
                    <a:pt x="0" y="113"/>
                  </a:cubicBezTo>
                  <a:cubicBezTo>
                    <a:pt x="0" y="175"/>
                    <a:pt x="3262" y="225"/>
                    <a:pt x="7281" y="225"/>
                  </a:cubicBezTo>
                  <a:cubicBezTo>
                    <a:pt x="11301" y="225"/>
                    <a:pt x="14561" y="175"/>
                    <a:pt x="14561" y="113"/>
                  </a:cubicBezTo>
                  <a:cubicBezTo>
                    <a:pt x="14561" y="50"/>
                    <a:pt x="11302" y="0"/>
                    <a:pt x="7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483075" y="3290475"/>
              <a:ext cx="240725" cy="712925"/>
            </a:xfrm>
            <a:custGeom>
              <a:rect b="b" l="l" r="r" t="t"/>
              <a:pathLst>
                <a:path extrusionOk="0" h="28517" w="9629">
                  <a:moveTo>
                    <a:pt x="61" y="1"/>
                  </a:moveTo>
                  <a:cubicBezTo>
                    <a:pt x="61" y="1"/>
                    <a:pt x="61" y="1"/>
                    <a:pt x="61" y="1"/>
                  </a:cubicBezTo>
                  <a:cubicBezTo>
                    <a:pt x="0" y="20"/>
                    <a:pt x="2081" y="6417"/>
                    <a:pt x="4708" y="14294"/>
                  </a:cubicBezTo>
                  <a:cubicBezTo>
                    <a:pt x="7331" y="22157"/>
                    <a:pt x="9505" y="28516"/>
                    <a:pt x="9570" y="28516"/>
                  </a:cubicBezTo>
                  <a:cubicBezTo>
                    <a:pt x="9570" y="28516"/>
                    <a:pt x="9570" y="28516"/>
                    <a:pt x="9570" y="28516"/>
                  </a:cubicBezTo>
                  <a:cubicBezTo>
                    <a:pt x="9629" y="28496"/>
                    <a:pt x="7546" y="22095"/>
                    <a:pt x="4921" y="14222"/>
                  </a:cubicBezTo>
                  <a:cubicBezTo>
                    <a:pt x="2299" y="6360"/>
                    <a:pt x="126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1020025" y="4096875"/>
              <a:ext cx="48725" cy="590825"/>
            </a:xfrm>
            <a:custGeom>
              <a:rect b="b" l="l" r="r" t="t"/>
              <a:pathLst>
                <a:path extrusionOk="0" h="23633" w="1949">
                  <a:moveTo>
                    <a:pt x="0" y="0"/>
                  </a:moveTo>
                  <a:lnTo>
                    <a:pt x="0" y="23585"/>
                  </a:lnTo>
                  <a:lnTo>
                    <a:pt x="1949" y="23632"/>
                  </a:lnTo>
                  <a:lnTo>
                    <a:pt x="19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817675" y="4613600"/>
              <a:ext cx="453425" cy="71375"/>
            </a:xfrm>
            <a:custGeom>
              <a:rect b="b" l="l" r="r" t="t"/>
              <a:pathLst>
                <a:path extrusionOk="0" h="2855" w="18137">
                  <a:moveTo>
                    <a:pt x="7972" y="0"/>
                  </a:moveTo>
                  <a:lnTo>
                    <a:pt x="1" y="2855"/>
                  </a:lnTo>
                  <a:lnTo>
                    <a:pt x="18137" y="2855"/>
                  </a:lnTo>
                  <a:lnTo>
                    <a:pt x="9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703000" y="2885125"/>
              <a:ext cx="765675" cy="887475"/>
            </a:xfrm>
            <a:custGeom>
              <a:rect b="b" l="l" r="r" t="t"/>
              <a:pathLst>
                <a:path extrusionOk="0" h="35499" w="30627">
                  <a:moveTo>
                    <a:pt x="16072" y="1"/>
                  </a:moveTo>
                  <a:cubicBezTo>
                    <a:pt x="14906" y="361"/>
                    <a:pt x="13741" y="541"/>
                    <a:pt x="12575" y="541"/>
                  </a:cubicBezTo>
                  <a:cubicBezTo>
                    <a:pt x="11414" y="541"/>
                    <a:pt x="10252" y="362"/>
                    <a:pt x="9090" y="4"/>
                  </a:cubicBezTo>
                  <a:cubicBezTo>
                    <a:pt x="8805" y="41"/>
                    <a:pt x="8411" y="77"/>
                    <a:pt x="7916" y="136"/>
                  </a:cubicBezTo>
                  <a:lnTo>
                    <a:pt x="7825" y="146"/>
                  </a:lnTo>
                  <a:cubicBezTo>
                    <a:pt x="3545" y="668"/>
                    <a:pt x="278" y="4227"/>
                    <a:pt x="42" y="8534"/>
                  </a:cubicBezTo>
                  <a:lnTo>
                    <a:pt x="0" y="9272"/>
                  </a:lnTo>
                  <a:lnTo>
                    <a:pt x="3000" y="24263"/>
                  </a:lnTo>
                  <a:lnTo>
                    <a:pt x="2466" y="35499"/>
                  </a:lnTo>
                  <a:lnTo>
                    <a:pt x="22635" y="32144"/>
                  </a:lnTo>
                  <a:lnTo>
                    <a:pt x="21844" y="22305"/>
                  </a:lnTo>
                  <a:lnTo>
                    <a:pt x="21829" y="14165"/>
                  </a:lnTo>
                  <a:lnTo>
                    <a:pt x="21829" y="14165"/>
                  </a:lnTo>
                  <a:lnTo>
                    <a:pt x="26775" y="23749"/>
                  </a:lnTo>
                  <a:lnTo>
                    <a:pt x="30626" y="16312"/>
                  </a:lnTo>
                  <a:lnTo>
                    <a:pt x="23575" y="3540"/>
                  </a:lnTo>
                  <a:lnTo>
                    <a:pt x="23575" y="3541"/>
                  </a:lnTo>
                  <a:cubicBezTo>
                    <a:pt x="22285" y="2201"/>
                    <a:pt x="20772" y="1209"/>
                    <a:pt x="18963" y="554"/>
                  </a:cubicBezTo>
                  <a:cubicBezTo>
                    <a:pt x="18084" y="236"/>
                    <a:pt x="17151" y="46"/>
                    <a:pt x="16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664525" y="2888525"/>
              <a:ext cx="236400" cy="380875"/>
            </a:xfrm>
            <a:custGeom>
              <a:rect b="b" l="l" r="r" t="t"/>
              <a:pathLst>
                <a:path extrusionOk="0" h="15235" w="9456">
                  <a:moveTo>
                    <a:pt x="9455" y="0"/>
                  </a:moveTo>
                  <a:cubicBezTo>
                    <a:pt x="9455" y="0"/>
                    <a:pt x="1167" y="63"/>
                    <a:pt x="140" y="8816"/>
                  </a:cubicBezTo>
                  <a:lnTo>
                    <a:pt x="1" y="15234"/>
                  </a:lnTo>
                  <a:lnTo>
                    <a:pt x="7138" y="15173"/>
                  </a:lnTo>
                  <a:lnTo>
                    <a:pt x="9455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667600" y="3167175"/>
              <a:ext cx="728325" cy="5675"/>
            </a:xfrm>
            <a:custGeom>
              <a:rect b="b" l="l" r="r" t="t"/>
              <a:pathLst>
                <a:path extrusionOk="0" h="227" w="29133">
                  <a:moveTo>
                    <a:pt x="14567" y="0"/>
                  </a:moveTo>
                  <a:cubicBezTo>
                    <a:pt x="6521" y="0"/>
                    <a:pt x="1" y="52"/>
                    <a:pt x="1" y="113"/>
                  </a:cubicBezTo>
                  <a:cubicBezTo>
                    <a:pt x="1" y="175"/>
                    <a:pt x="6521" y="227"/>
                    <a:pt x="14567" y="227"/>
                  </a:cubicBezTo>
                  <a:cubicBezTo>
                    <a:pt x="22610" y="227"/>
                    <a:pt x="29132" y="175"/>
                    <a:pt x="29132" y="113"/>
                  </a:cubicBezTo>
                  <a:cubicBezTo>
                    <a:pt x="29132" y="52"/>
                    <a:pt x="22610" y="0"/>
                    <a:pt x="145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667600" y="3201875"/>
              <a:ext cx="728325" cy="5675"/>
            </a:xfrm>
            <a:custGeom>
              <a:rect b="b" l="l" r="r" t="t"/>
              <a:pathLst>
                <a:path extrusionOk="0" h="227" w="29133">
                  <a:moveTo>
                    <a:pt x="14567" y="0"/>
                  </a:moveTo>
                  <a:cubicBezTo>
                    <a:pt x="6521" y="0"/>
                    <a:pt x="1" y="51"/>
                    <a:pt x="1" y="113"/>
                  </a:cubicBezTo>
                  <a:cubicBezTo>
                    <a:pt x="1" y="176"/>
                    <a:pt x="6521" y="226"/>
                    <a:pt x="14567" y="226"/>
                  </a:cubicBezTo>
                  <a:cubicBezTo>
                    <a:pt x="22610" y="226"/>
                    <a:pt x="29132" y="176"/>
                    <a:pt x="29132" y="113"/>
                  </a:cubicBezTo>
                  <a:cubicBezTo>
                    <a:pt x="29132" y="51"/>
                    <a:pt x="22610" y="0"/>
                    <a:pt x="145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667600" y="3138425"/>
              <a:ext cx="716650" cy="5675"/>
            </a:xfrm>
            <a:custGeom>
              <a:rect b="b" l="l" r="r" t="t"/>
              <a:pathLst>
                <a:path extrusionOk="0" h="227" w="28666">
                  <a:moveTo>
                    <a:pt x="14334" y="1"/>
                  </a:moveTo>
                  <a:cubicBezTo>
                    <a:pt x="6416" y="1"/>
                    <a:pt x="1" y="52"/>
                    <a:pt x="1" y="114"/>
                  </a:cubicBezTo>
                  <a:cubicBezTo>
                    <a:pt x="1" y="175"/>
                    <a:pt x="6419" y="227"/>
                    <a:pt x="14334" y="227"/>
                  </a:cubicBezTo>
                  <a:cubicBezTo>
                    <a:pt x="22248" y="227"/>
                    <a:pt x="28665" y="175"/>
                    <a:pt x="28665" y="114"/>
                  </a:cubicBezTo>
                  <a:cubicBezTo>
                    <a:pt x="28665" y="52"/>
                    <a:pt x="22250" y="1"/>
                    <a:pt x="143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1244475" y="3082825"/>
              <a:ext cx="11875" cy="396025"/>
            </a:xfrm>
            <a:custGeom>
              <a:rect b="b" l="l" r="r" t="t"/>
              <a:pathLst>
                <a:path extrusionOk="0" h="15841" w="475">
                  <a:moveTo>
                    <a:pt x="411" y="0"/>
                  </a:moveTo>
                  <a:cubicBezTo>
                    <a:pt x="349" y="0"/>
                    <a:pt x="220" y="3546"/>
                    <a:pt x="125" y="7919"/>
                  </a:cubicBezTo>
                  <a:cubicBezTo>
                    <a:pt x="28" y="12293"/>
                    <a:pt x="0" y="15839"/>
                    <a:pt x="63" y="15841"/>
                  </a:cubicBezTo>
                  <a:cubicBezTo>
                    <a:pt x="63" y="15841"/>
                    <a:pt x="63" y="15841"/>
                    <a:pt x="63" y="15841"/>
                  </a:cubicBezTo>
                  <a:cubicBezTo>
                    <a:pt x="125" y="15841"/>
                    <a:pt x="253" y="12298"/>
                    <a:pt x="349" y="7923"/>
                  </a:cubicBezTo>
                  <a:cubicBezTo>
                    <a:pt x="446" y="3549"/>
                    <a:pt x="474" y="2"/>
                    <a:pt x="411" y="0"/>
                  </a:cubicBezTo>
                  <a:cubicBezTo>
                    <a:pt x="411" y="0"/>
                    <a:pt x="411" y="0"/>
                    <a:pt x="4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1173325" y="3335000"/>
              <a:ext cx="162025" cy="143850"/>
            </a:xfrm>
            <a:custGeom>
              <a:rect b="b" l="l" r="r" t="t"/>
              <a:pathLst>
                <a:path extrusionOk="0" h="5754" w="6481">
                  <a:moveTo>
                    <a:pt x="75" y="1"/>
                  </a:moveTo>
                  <a:lnTo>
                    <a:pt x="0" y="5754"/>
                  </a:lnTo>
                  <a:cubicBezTo>
                    <a:pt x="0" y="5754"/>
                    <a:pt x="3184" y="5118"/>
                    <a:pt x="3825" y="5081"/>
                  </a:cubicBezTo>
                  <a:cubicBezTo>
                    <a:pt x="4469" y="5045"/>
                    <a:pt x="4295" y="3205"/>
                    <a:pt x="4295" y="3205"/>
                  </a:cubicBezTo>
                  <a:lnTo>
                    <a:pt x="4295" y="3205"/>
                  </a:lnTo>
                  <a:lnTo>
                    <a:pt x="5370" y="5109"/>
                  </a:lnTo>
                  <a:cubicBezTo>
                    <a:pt x="5370" y="5109"/>
                    <a:pt x="5642" y="5332"/>
                    <a:pt x="6021" y="5332"/>
                  </a:cubicBezTo>
                  <a:cubicBezTo>
                    <a:pt x="6039" y="5332"/>
                    <a:pt x="6056" y="5332"/>
                    <a:pt x="6073" y="5331"/>
                  </a:cubicBezTo>
                  <a:cubicBezTo>
                    <a:pt x="6480" y="5310"/>
                    <a:pt x="5405" y="2355"/>
                    <a:pt x="4701" y="1318"/>
                  </a:cubicBezTo>
                  <a:cubicBezTo>
                    <a:pt x="3996" y="281"/>
                    <a:pt x="75" y="1"/>
                    <a:pt x="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664225" y="3218375"/>
              <a:ext cx="511475" cy="351775"/>
            </a:xfrm>
            <a:custGeom>
              <a:rect b="b" l="l" r="r" t="t"/>
              <a:pathLst>
                <a:path extrusionOk="0" h="14071" w="20459">
                  <a:moveTo>
                    <a:pt x="6606" y="1"/>
                  </a:moveTo>
                  <a:lnTo>
                    <a:pt x="16" y="331"/>
                  </a:lnTo>
                  <a:lnTo>
                    <a:pt x="1" y="10438"/>
                  </a:lnTo>
                  <a:cubicBezTo>
                    <a:pt x="115" y="12515"/>
                    <a:pt x="1840" y="14071"/>
                    <a:pt x="3827" y="14071"/>
                  </a:cubicBezTo>
                  <a:cubicBezTo>
                    <a:pt x="4098" y="14071"/>
                    <a:pt x="4375" y="14042"/>
                    <a:pt x="4653" y="13981"/>
                  </a:cubicBezTo>
                  <a:lnTo>
                    <a:pt x="20458" y="10726"/>
                  </a:lnTo>
                  <a:lnTo>
                    <a:pt x="20425" y="4244"/>
                  </a:lnTo>
                  <a:lnTo>
                    <a:pt x="6788" y="686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831400" y="3138800"/>
              <a:ext cx="346275" cy="408925"/>
            </a:xfrm>
            <a:custGeom>
              <a:rect b="b" l="l" r="r" t="t"/>
              <a:pathLst>
                <a:path extrusionOk="0" h="16357" w="13851">
                  <a:moveTo>
                    <a:pt x="390" y="0"/>
                  </a:moveTo>
                  <a:cubicBezTo>
                    <a:pt x="384" y="0"/>
                    <a:pt x="377" y="64"/>
                    <a:pt x="369" y="184"/>
                  </a:cubicBezTo>
                  <a:cubicBezTo>
                    <a:pt x="362" y="320"/>
                    <a:pt x="352" y="498"/>
                    <a:pt x="339" y="720"/>
                  </a:cubicBezTo>
                  <a:cubicBezTo>
                    <a:pt x="320" y="1207"/>
                    <a:pt x="292" y="1892"/>
                    <a:pt x="255" y="2755"/>
                  </a:cubicBezTo>
                  <a:cubicBezTo>
                    <a:pt x="193" y="4529"/>
                    <a:pt x="108" y="7035"/>
                    <a:pt x="4" y="10043"/>
                  </a:cubicBezTo>
                  <a:lnTo>
                    <a:pt x="1" y="10161"/>
                  </a:lnTo>
                  <a:lnTo>
                    <a:pt x="118" y="10139"/>
                  </a:lnTo>
                  <a:lnTo>
                    <a:pt x="10980" y="8072"/>
                  </a:lnTo>
                  <a:lnTo>
                    <a:pt x="13626" y="7563"/>
                  </a:lnTo>
                  <a:lnTo>
                    <a:pt x="13626" y="7563"/>
                  </a:lnTo>
                  <a:cubicBezTo>
                    <a:pt x="13630" y="9856"/>
                    <a:pt x="13635" y="12029"/>
                    <a:pt x="13638" y="14003"/>
                  </a:cubicBezTo>
                  <a:lnTo>
                    <a:pt x="13638" y="14003"/>
                  </a:lnTo>
                  <a:lnTo>
                    <a:pt x="5491" y="15668"/>
                  </a:lnTo>
                  <a:lnTo>
                    <a:pt x="3168" y="16160"/>
                  </a:lnTo>
                  <a:lnTo>
                    <a:pt x="2556" y="16298"/>
                  </a:lnTo>
                  <a:cubicBezTo>
                    <a:pt x="2416" y="16330"/>
                    <a:pt x="2346" y="16349"/>
                    <a:pt x="2346" y="16355"/>
                  </a:cubicBezTo>
                  <a:cubicBezTo>
                    <a:pt x="2346" y="16356"/>
                    <a:pt x="2349" y="16357"/>
                    <a:pt x="2355" y="16357"/>
                  </a:cubicBezTo>
                  <a:cubicBezTo>
                    <a:pt x="2379" y="16357"/>
                    <a:pt x="2449" y="16347"/>
                    <a:pt x="2562" y="16329"/>
                  </a:cubicBezTo>
                  <a:lnTo>
                    <a:pt x="3180" y="16221"/>
                  </a:lnTo>
                  <a:lnTo>
                    <a:pt x="5515" y="15785"/>
                  </a:lnTo>
                  <a:lnTo>
                    <a:pt x="13758" y="14183"/>
                  </a:lnTo>
                  <a:lnTo>
                    <a:pt x="13839" y="14169"/>
                  </a:lnTo>
                  <a:lnTo>
                    <a:pt x="13839" y="14085"/>
                  </a:lnTo>
                  <a:cubicBezTo>
                    <a:pt x="13842" y="12050"/>
                    <a:pt x="13846" y="9802"/>
                    <a:pt x="13851" y="7429"/>
                  </a:cubicBezTo>
                  <a:lnTo>
                    <a:pt x="13851" y="7294"/>
                  </a:lnTo>
                  <a:lnTo>
                    <a:pt x="13717" y="7319"/>
                  </a:lnTo>
                  <a:lnTo>
                    <a:pt x="10937" y="7852"/>
                  </a:lnTo>
                  <a:lnTo>
                    <a:pt x="199" y="9927"/>
                  </a:lnTo>
                  <a:lnTo>
                    <a:pt x="199" y="9927"/>
                  </a:lnTo>
                  <a:cubicBezTo>
                    <a:pt x="268" y="6973"/>
                    <a:pt x="324" y="4510"/>
                    <a:pt x="365" y="2759"/>
                  </a:cubicBezTo>
                  <a:cubicBezTo>
                    <a:pt x="380" y="1895"/>
                    <a:pt x="390" y="1210"/>
                    <a:pt x="397" y="721"/>
                  </a:cubicBezTo>
                  <a:cubicBezTo>
                    <a:pt x="399" y="500"/>
                    <a:pt x="399" y="322"/>
                    <a:pt x="399" y="185"/>
                  </a:cubicBezTo>
                  <a:cubicBezTo>
                    <a:pt x="397" y="64"/>
                    <a:pt x="394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913825" y="2883875"/>
              <a:ext cx="210650" cy="142150"/>
            </a:xfrm>
            <a:custGeom>
              <a:rect b="b" l="l" r="r" t="t"/>
              <a:pathLst>
                <a:path extrusionOk="0" h="5686" w="8426">
                  <a:moveTo>
                    <a:pt x="571" y="1"/>
                  </a:moveTo>
                  <a:cubicBezTo>
                    <a:pt x="563" y="1"/>
                    <a:pt x="532" y="46"/>
                    <a:pt x="481" y="133"/>
                  </a:cubicBezTo>
                  <a:cubicBezTo>
                    <a:pt x="420" y="223"/>
                    <a:pt x="353" y="362"/>
                    <a:pt x="276" y="550"/>
                  </a:cubicBezTo>
                  <a:cubicBezTo>
                    <a:pt x="128" y="925"/>
                    <a:pt x="0" y="1515"/>
                    <a:pt x="78" y="2242"/>
                  </a:cubicBezTo>
                  <a:cubicBezTo>
                    <a:pt x="163" y="2958"/>
                    <a:pt x="460" y="3823"/>
                    <a:pt x="1137" y="4529"/>
                  </a:cubicBezTo>
                  <a:cubicBezTo>
                    <a:pt x="1796" y="5232"/>
                    <a:pt x="2839" y="5685"/>
                    <a:pt x="3944" y="5685"/>
                  </a:cubicBezTo>
                  <a:cubicBezTo>
                    <a:pt x="3956" y="5685"/>
                    <a:pt x="3969" y="5685"/>
                    <a:pt x="3981" y="5685"/>
                  </a:cubicBezTo>
                  <a:cubicBezTo>
                    <a:pt x="3994" y="5685"/>
                    <a:pt x="4007" y="5685"/>
                    <a:pt x="4019" y="5685"/>
                  </a:cubicBezTo>
                  <a:cubicBezTo>
                    <a:pt x="5125" y="5685"/>
                    <a:pt x="6157" y="5244"/>
                    <a:pt x="6858" y="4598"/>
                  </a:cubicBezTo>
                  <a:cubicBezTo>
                    <a:pt x="7580" y="3961"/>
                    <a:pt x="8040" y="3184"/>
                    <a:pt x="8231" y="2483"/>
                  </a:cubicBezTo>
                  <a:cubicBezTo>
                    <a:pt x="8426" y="1778"/>
                    <a:pt x="8382" y="1173"/>
                    <a:pt x="8304" y="781"/>
                  </a:cubicBezTo>
                  <a:cubicBezTo>
                    <a:pt x="8261" y="582"/>
                    <a:pt x="8220" y="433"/>
                    <a:pt x="8181" y="334"/>
                  </a:cubicBezTo>
                  <a:cubicBezTo>
                    <a:pt x="8146" y="237"/>
                    <a:pt x="8125" y="186"/>
                    <a:pt x="8117" y="186"/>
                  </a:cubicBezTo>
                  <a:cubicBezTo>
                    <a:pt x="8116" y="186"/>
                    <a:pt x="8116" y="186"/>
                    <a:pt x="8116" y="186"/>
                  </a:cubicBezTo>
                  <a:cubicBezTo>
                    <a:pt x="8094" y="192"/>
                    <a:pt x="8165" y="403"/>
                    <a:pt x="8216" y="795"/>
                  </a:cubicBezTo>
                  <a:cubicBezTo>
                    <a:pt x="8289" y="1346"/>
                    <a:pt x="8241" y="1905"/>
                    <a:pt x="8076" y="2437"/>
                  </a:cubicBezTo>
                  <a:cubicBezTo>
                    <a:pt x="7874" y="3105"/>
                    <a:pt x="7422" y="3838"/>
                    <a:pt x="6720" y="4443"/>
                  </a:cubicBezTo>
                  <a:cubicBezTo>
                    <a:pt x="6043" y="5050"/>
                    <a:pt x="5065" y="5461"/>
                    <a:pt x="4013" y="5461"/>
                  </a:cubicBezTo>
                  <a:cubicBezTo>
                    <a:pt x="4002" y="5461"/>
                    <a:pt x="3991" y="5460"/>
                    <a:pt x="3980" y="5460"/>
                  </a:cubicBezTo>
                  <a:cubicBezTo>
                    <a:pt x="3969" y="5460"/>
                    <a:pt x="3958" y="5461"/>
                    <a:pt x="3947" y="5461"/>
                  </a:cubicBezTo>
                  <a:cubicBezTo>
                    <a:pt x="2896" y="5461"/>
                    <a:pt x="1913" y="5038"/>
                    <a:pt x="1284" y="4386"/>
                  </a:cubicBezTo>
                  <a:cubicBezTo>
                    <a:pt x="639" y="3726"/>
                    <a:pt x="337" y="2907"/>
                    <a:pt x="235" y="2221"/>
                  </a:cubicBezTo>
                  <a:cubicBezTo>
                    <a:pt x="140" y="1527"/>
                    <a:pt x="240" y="953"/>
                    <a:pt x="359" y="580"/>
                  </a:cubicBezTo>
                  <a:cubicBezTo>
                    <a:pt x="476" y="204"/>
                    <a:pt x="595" y="13"/>
                    <a:pt x="572" y="1"/>
                  </a:cubicBezTo>
                  <a:cubicBezTo>
                    <a:pt x="571" y="1"/>
                    <a:pt x="571" y="1"/>
                    <a:pt x="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1135000" y="3330225"/>
              <a:ext cx="8125" cy="169700"/>
            </a:xfrm>
            <a:custGeom>
              <a:rect b="b" l="l" r="r" t="t"/>
              <a:pathLst>
                <a:path extrusionOk="0" h="6788" w="325">
                  <a:moveTo>
                    <a:pt x="73" y="1"/>
                  </a:moveTo>
                  <a:cubicBezTo>
                    <a:pt x="73" y="1"/>
                    <a:pt x="72" y="1"/>
                    <a:pt x="72" y="1"/>
                  </a:cubicBezTo>
                  <a:cubicBezTo>
                    <a:pt x="40" y="2"/>
                    <a:pt x="47" y="384"/>
                    <a:pt x="63" y="998"/>
                  </a:cubicBezTo>
                  <a:cubicBezTo>
                    <a:pt x="80" y="1612"/>
                    <a:pt x="100" y="2459"/>
                    <a:pt x="94" y="3394"/>
                  </a:cubicBezTo>
                  <a:cubicBezTo>
                    <a:pt x="88" y="4330"/>
                    <a:pt x="59" y="5177"/>
                    <a:pt x="36" y="5789"/>
                  </a:cubicBezTo>
                  <a:cubicBezTo>
                    <a:pt x="12" y="6403"/>
                    <a:pt x="0" y="6785"/>
                    <a:pt x="33" y="6788"/>
                  </a:cubicBezTo>
                  <a:cubicBezTo>
                    <a:pt x="33" y="6788"/>
                    <a:pt x="33" y="6788"/>
                    <a:pt x="33" y="6788"/>
                  </a:cubicBezTo>
                  <a:cubicBezTo>
                    <a:pt x="63" y="6788"/>
                    <a:pt x="130" y="6412"/>
                    <a:pt x="194" y="5801"/>
                  </a:cubicBezTo>
                  <a:cubicBezTo>
                    <a:pt x="259" y="5187"/>
                    <a:pt x="315" y="4337"/>
                    <a:pt x="320" y="3396"/>
                  </a:cubicBezTo>
                  <a:cubicBezTo>
                    <a:pt x="325" y="2455"/>
                    <a:pt x="279" y="1603"/>
                    <a:pt x="224" y="988"/>
                  </a:cubicBezTo>
                  <a:cubicBezTo>
                    <a:pt x="166" y="376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1114500" y="3335450"/>
              <a:ext cx="6600" cy="168600"/>
            </a:xfrm>
            <a:custGeom>
              <a:rect b="b" l="l" r="r" t="t"/>
              <a:pathLst>
                <a:path extrusionOk="0" h="6744" w="264">
                  <a:moveTo>
                    <a:pt x="70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8" y="2"/>
                    <a:pt x="32" y="381"/>
                    <a:pt x="32" y="990"/>
                  </a:cubicBezTo>
                  <a:cubicBezTo>
                    <a:pt x="32" y="1688"/>
                    <a:pt x="33" y="2488"/>
                    <a:pt x="33" y="3372"/>
                  </a:cubicBezTo>
                  <a:cubicBezTo>
                    <a:pt x="24" y="4256"/>
                    <a:pt x="16" y="5056"/>
                    <a:pt x="8" y="5754"/>
                  </a:cubicBezTo>
                  <a:cubicBezTo>
                    <a:pt x="1" y="6363"/>
                    <a:pt x="5" y="6742"/>
                    <a:pt x="36" y="6743"/>
                  </a:cubicBezTo>
                  <a:cubicBezTo>
                    <a:pt x="36" y="6743"/>
                    <a:pt x="36" y="6743"/>
                    <a:pt x="36" y="6743"/>
                  </a:cubicBezTo>
                  <a:cubicBezTo>
                    <a:pt x="67" y="6743"/>
                    <a:pt x="120" y="6368"/>
                    <a:pt x="167" y="5759"/>
                  </a:cubicBezTo>
                  <a:cubicBezTo>
                    <a:pt x="215" y="5151"/>
                    <a:pt x="254" y="4307"/>
                    <a:pt x="259" y="3373"/>
                  </a:cubicBezTo>
                  <a:cubicBezTo>
                    <a:pt x="264" y="2439"/>
                    <a:pt x="231" y="1595"/>
                    <a:pt x="190" y="986"/>
                  </a:cubicBezTo>
                  <a:cubicBezTo>
                    <a:pt x="149" y="376"/>
                    <a:pt x="101" y="0"/>
                    <a:pt x="7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1377600" y="4606025"/>
              <a:ext cx="313050" cy="293950"/>
            </a:xfrm>
            <a:custGeom>
              <a:rect b="b" l="l" r="r" t="t"/>
              <a:pathLst>
                <a:path extrusionOk="0" h="11758" w="12522">
                  <a:moveTo>
                    <a:pt x="6497" y="1"/>
                  </a:moveTo>
                  <a:lnTo>
                    <a:pt x="1" y="167"/>
                  </a:lnTo>
                  <a:lnTo>
                    <a:pt x="1416" y="4227"/>
                  </a:lnTo>
                  <a:cubicBezTo>
                    <a:pt x="1416" y="4227"/>
                    <a:pt x="8545" y="11758"/>
                    <a:pt x="10917" y="11758"/>
                  </a:cubicBezTo>
                  <a:cubicBezTo>
                    <a:pt x="11012" y="11758"/>
                    <a:pt x="11098" y="11746"/>
                    <a:pt x="11177" y="11721"/>
                  </a:cubicBezTo>
                  <a:cubicBezTo>
                    <a:pt x="12522" y="11297"/>
                    <a:pt x="10597" y="9165"/>
                    <a:pt x="7324" y="2717"/>
                  </a:cubicBezTo>
                  <a:lnTo>
                    <a:pt x="6497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1395775" y="4661325"/>
              <a:ext cx="290875" cy="237050"/>
            </a:xfrm>
            <a:custGeom>
              <a:rect b="b" l="l" r="r" t="t"/>
              <a:pathLst>
                <a:path extrusionOk="0" h="9482" w="11635">
                  <a:moveTo>
                    <a:pt x="150" y="0"/>
                  </a:moveTo>
                  <a:cubicBezTo>
                    <a:pt x="100" y="0"/>
                    <a:pt x="50" y="2"/>
                    <a:pt x="1" y="7"/>
                  </a:cubicBezTo>
                  <a:lnTo>
                    <a:pt x="541" y="1830"/>
                  </a:lnTo>
                  <a:cubicBezTo>
                    <a:pt x="541" y="1830"/>
                    <a:pt x="5042" y="6279"/>
                    <a:pt x="6345" y="7279"/>
                  </a:cubicBezTo>
                  <a:cubicBezTo>
                    <a:pt x="7549" y="8200"/>
                    <a:pt x="9007" y="9481"/>
                    <a:pt x="10160" y="9481"/>
                  </a:cubicBezTo>
                  <a:cubicBezTo>
                    <a:pt x="10257" y="9481"/>
                    <a:pt x="10352" y="9472"/>
                    <a:pt x="10444" y="9453"/>
                  </a:cubicBezTo>
                  <a:cubicBezTo>
                    <a:pt x="11635" y="9207"/>
                    <a:pt x="10588" y="8120"/>
                    <a:pt x="10588" y="8120"/>
                  </a:cubicBezTo>
                  <a:lnTo>
                    <a:pt x="10588" y="8120"/>
                  </a:lnTo>
                  <a:cubicBezTo>
                    <a:pt x="10588" y="8120"/>
                    <a:pt x="10328" y="8763"/>
                    <a:pt x="9858" y="8763"/>
                  </a:cubicBezTo>
                  <a:cubicBezTo>
                    <a:pt x="9806" y="8763"/>
                    <a:pt x="9752" y="8756"/>
                    <a:pt x="9695" y="8738"/>
                  </a:cubicBezTo>
                  <a:cubicBezTo>
                    <a:pt x="9124" y="8562"/>
                    <a:pt x="8053" y="8111"/>
                    <a:pt x="5591" y="5901"/>
                  </a:cubicBezTo>
                  <a:cubicBezTo>
                    <a:pt x="3130" y="3692"/>
                    <a:pt x="2730" y="3169"/>
                    <a:pt x="2730" y="3169"/>
                  </a:cubicBezTo>
                  <a:cubicBezTo>
                    <a:pt x="2730" y="3169"/>
                    <a:pt x="2849" y="2040"/>
                    <a:pt x="2374" y="1421"/>
                  </a:cubicBezTo>
                  <a:cubicBezTo>
                    <a:pt x="1920" y="835"/>
                    <a:pt x="1077" y="0"/>
                    <a:pt x="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1407150" y="4686975"/>
              <a:ext cx="253475" cy="194250"/>
            </a:xfrm>
            <a:custGeom>
              <a:rect b="b" l="l" r="r" t="t"/>
              <a:pathLst>
                <a:path extrusionOk="0" h="7770" w="10139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5"/>
                    <a:pt x="29" y="42"/>
                    <a:pt x="85" y="111"/>
                  </a:cubicBezTo>
                  <a:lnTo>
                    <a:pt x="334" y="407"/>
                  </a:lnTo>
                  <a:cubicBezTo>
                    <a:pt x="554" y="663"/>
                    <a:pt x="879" y="1025"/>
                    <a:pt x="1290" y="1466"/>
                  </a:cubicBezTo>
                  <a:cubicBezTo>
                    <a:pt x="2366" y="2610"/>
                    <a:pt x="3504" y="3695"/>
                    <a:pt x="4697" y="4717"/>
                  </a:cubicBezTo>
                  <a:cubicBezTo>
                    <a:pt x="6100" y="5906"/>
                    <a:pt x="7413" y="6928"/>
                    <a:pt x="8450" y="7564"/>
                  </a:cubicBezTo>
                  <a:cubicBezTo>
                    <a:pt x="8702" y="7693"/>
                    <a:pt x="8958" y="7770"/>
                    <a:pt x="9191" y="7770"/>
                  </a:cubicBezTo>
                  <a:cubicBezTo>
                    <a:pt x="9209" y="7770"/>
                    <a:pt x="9228" y="7769"/>
                    <a:pt x="9246" y="7768"/>
                  </a:cubicBezTo>
                  <a:cubicBezTo>
                    <a:pt x="9494" y="7755"/>
                    <a:pt x="9697" y="7674"/>
                    <a:pt x="9837" y="7574"/>
                  </a:cubicBezTo>
                  <a:cubicBezTo>
                    <a:pt x="9948" y="7499"/>
                    <a:pt x="10037" y="7398"/>
                    <a:pt x="10096" y="7279"/>
                  </a:cubicBezTo>
                  <a:cubicBezTo>
                    <a:pt x="10118" y="7238"/>
                    <a:pt x="10133" y="7194"/>
                    <a:pt x="10138" y="7148"/>
                  </a:cubicBezTo>
                  <a:cubicBezTo>
                    <a:pt x="10138" y="7148"/>
                    <a:pt x="10138" y="7148"/>
                    <a:pt x="10137" y="7148"/>
                  </a:cubicBezTo>
                  <a:cubicBezTo>
                    <a:pt x="10122" y="7148"/>
                    <a:pt x="10084" y="7356"/>
                    <a:pt x="9811" y="7535"/>
                  </a:cubicBezTo>
                  <a:cubicBezTo>
                    <a:pt x="9673" y="7631"/>
                    <a:pt x="9468" y="7696"/>
                    <a:pt x="9231" y="7696"/>
                  </a:cubicBezTo>
                  <a:cubicBezTo>
                    <a:pt x="9003" y="7696"/>
                    <a:pt x="8745" y="7636"/>
                    <a:pt x="8490" y="7486"/>
                  </a:cubicBezTo>
                  <a:cubicBezTo>
                    <a:pt x="7487" y="6846"/>
                    <a:pt x="6172" y="5806"/>
                    <a:pt x="4776" y="4623"/>
                  </a:cubicBezTo>
                  <a:cubicBezTo>
                    <a:pt x="3381" y="3429"/>
                    <a:pt x="2193" y="2266"/>
                    <a:pt x="1353" y="1406"/>
                  </a:cubicBezTo>
                  <a:lnTo>
                    <a:pt x="371" y="373"/>
                  </a:lnTo>
                  <a:lnTo>
                    <a:pt x="104" y="93"/>
                  </a:lnTo>
                  <a:cubicBezTo>
                    <a:pt x="45" y="32"/>
                    <a:pt x="10" y="0"/>
                    <a:pt x="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1560525" y="4796300"/>
              <a:ext cx="68800" cy="56100"/>
            </a:xfrm>
            <a:custGeom>
              <a:rect b="b" l="l" r="r" t="t"/>
              <a:pathLst>
                <a:path extrusionOk="0" h="2244" w="2752">
                  <a:moveTo>
                    <a:pt x="2498" y="0"/>
                  </a:moveTo>
                  <a:cubicBezTo>
                    <a:pt x="2411" y="0"/>
                    <a:pt x="2305" y="8"/>
                    <a:pt x="2183" y="30"/>
                  </a:cubicBezTo>
                  <a:cubicBezTo>
                    <a:pt x="1835" y="88"/>
                    <a:pt x="1372" y="276"/>
                    <a:pt x="946" y="605"/>
                  </a:cubicBezTo>
                  <a:cubicBezTo>
                    <a:pt x="515" y="927"/>
                    <a:pt x="224" y="1348"/>
                    <a:pt x="115" y="1686"/>
                  </a:cubicBezTo>
                  <a:cubicBezTo>
                    <a:pt x="1" y="2022"/>
                    <a:pt x="12" y="2244"/>
                    <a:pt x="23" y="2244"/>
                  </a:cubicBezTo>
                  <a:cubicBezTo>
                    <a:pt x="23" y="2244"/>
                    <a:pt x="23" y="2244"/>
                    <a:pt x="23" y="2244"/>
                  </a:cubicBezTo>
                  <a:cubicBezTo>
                    <a:pt x="45" y="2244"/>
                    <a:pt x="68" y="2028"/>
                    <a:pt x="196" y="1717"/>
                  </a:cubicBezTo>
                  <a:cubicBezTo>
                    <a:pt x="322" y="1403"/>
                    <a:pt x="604" y="1015"/>
                    <a:pt x="1023" y="704"/>
                  </a:cubicBezTo>
                  <a:cubicBezTo>
                    <a:pt x="1434" y="385"/>
                    <a:pt x="1871" y="193"/>
                    <a:pt x="2202" y="115"/>
                  </a:cubicBezTo>
                  <a:cubicBezTo>
                    <a:pt x="2532" y="33"/>
                    <a:pt x="2748" y="56"/>
                    <a:pt x="2750" y="34"/>
                  </a:cubicBezTo>
                  <a:cubicBezTo>
                    <a:pt x="2751" y="26"/>
                    <a:pt x="2659" y="0"/>
                    <a:pt x="24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1395850" y="4662625"/>
              <a:ext cx="71425" cy="99125"/>
            </a:xfrm>
            <a:custGeom>
              <a:rect b="b" l="l" r="r" t="t"/>
              <a:pathLst>
                <a:path extrusionOk="0" h="3965" w="2857">
                  <a:moveTo>
                    <a:pt x="125" y="0"/>
                  </a:moveTo>
                  <a:cubicBezTo>
                    <a:pt x="46" y="0"/>
                    <a:pt x="3" y="6"/>
                    <a:pt x="2" y="11"/>
                  </a:cubicBezTo>
                  <a:cubicBezTo>
                    <a:pt x="1" y="36"/>
                    <a:pt x="313" y="27"/>
                    <a:pt x="769" y="201"/>
                  </a:cubicBezTo>
                  <a:cubicBezTo>
                    <a:pt x="1221" y="367"/>
                    <a:pt x="1805" y="756"/>
                    <a:pt x="2206" y="1381"/>
                  </a:cubicBezTo>
                  <a:cubicBezTo>
                    <a:pt x="2616" y="2005"/>
                    <a:pt x="2745" y="2687"/>
                    <a:pt x="2733" y="3171"/>
                  </a:cubicBezTo>
                  <a:cubicBezTo>
                    <a:pt x="2727" y="3660"/>
                    <a:pt x="2661" y="3961"/>
                    <a:pt x="2683" y="3964"/>
                  </a:cubicBezTo>
                  <a:cubicBezTo>
                    <a:pt x="2683" y="3964"/>
                    <a:pt x="2684" y="3964"/>
                    <a:pt x="2684" y="3964"/>
                  </a:cubicBezTo>
                  <a:cubicBezTo>
                    <a:pt x="2693" y="3964"/>
                    <a:pt x="2715" y="3891"/>
                    <a:pt x="2745" y="3757"/>
                  </a:cubicBezTo>
                  <a:cubicBezTo>
                    <a:pt x="2786" y="3565"/>
                    <a:pt x="2811" y="3369"/>
                    <a:pt x="2820" y="3174"/>
                  </a:cubicBezTo>
                  <a:cubicBezTo>
                    <a:pt x="2857" y="2678"/>
                    <a:pt x="2735" y="1958"/>
                    <a:pt x="2310" y="1314"/>
                  </a:cubicBezTo>
                  <a:cubicBezTo>
                    <a:pt x="1893" y="662"/>
                    <a:pt x="1272" y="270"/>
                    <a:pt x="798" y="118"/>
                  </a:cubicBezTo>
                  <a:cubicBezTo>
                    <a:pt x="611" y="54"/>
                    <a:pt x="416" y="16"/>
                    <a:pt x="219" y="2"/>
                  </a:cubicBezTo>
                  <a:cubicBezTo>
                    <a:pt x="184" y="1"/>
                    <a:pt x="152" y="0"/>
                    <a:pt x="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1389500" y="4626700"/>
              <a:ext cx="23275" cy="64375"/>
            </a:xfrm>
            <a:custGeom>
              <a:rect b="b" l="l" r="r" t="t"/>
              <a:pathLst>
                <a:path extrusionOk="0" h="2575" w="931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1" y="15"/>
                    <a:pt x="215" y="580"/>
                    <a:pt x="416" y="1301"/>
                  </a:cubicBezTo>
                  <a:cubicBezTo>
                    <a:pt x="613" y="2016"/>
                    <a:pt x="861" y="2575"/>
                    <a:pt x="902" y="2575"/>
                  </a:cubicBezTo>
                  <a:cubicBezTo>
                    <a:pt x="902" y="2575"/>
                    <a:pt x="903" y="2575"/>
                    <a:pt x="904" y="2574"/>
                  </a:cubicBezTo>
                  <a:cubicBezTo>
                    <a:pt x="930" y="2561"/>
                    <a:pt x="733" y="1993"/>
                    <a:pt x="535" y="1268"/>
                  </a:cubicBezTo>
                  <a:cubicBezTo>
                    <a:pt x="334" y="550"/>
                    <a:pt x="69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1524150" y="4687650"/>
              <a:ext cx="41100" cy="14550"/>
            </a:xfrm>
            <a:custGeom>
              <a:rect b="b" l="l" r="r" t="t"/>
              <a:pathLst>
                <a:path extrusionOk="0" h="582" w="1644">
                  <a:moveTo>
                    <a:pt x="1471" y="1"/>
                  </a:moveTo>
                  <a:cubicBezTo>
                    <a:pt x="1309" y="1"/>
                    <a:pt x="1051" y="29"/>
                    <a:pt x="771" y="125"/>
                  </a:cubicBezTo>
                  <a:cubicBezTo>
                    <a:pt x="303" y="283"/>
                    <a:pt x="1" y="555"/>
                    <a:pt x="21" y="578"/>
                  </a:cubicBezTo>
                  <a:cubicBezTo>
                    <a:pt x="22" y="580"/>
                    <a:pt x="25" y="581"/>
                    <a:pt x="28" y="581"/>
                  </a:cubicBezTo>
                  <a:cubicBezTo>
                    <a:pt x="82" y="581"/>
                    <a:pt x="393" y="383"/>
                    <a:pt x="811" y="242"/>
                  </a:cubicBezTo>
                  <a:cubicBezTo>
                    <a:pt x="1256" y="88"/>
                    <a:pt x="1644" y="63"/>
                    <a:pt x="1642" y="26"/>
                  </a:cubicBezTo>
                  <a:cubicBezTo>
                    <a:pt x="1643" y="13"/>
                    <a:pt x="1579" y="1"/>
                    <a:pt x="14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1536225" y="4704750"/>
              <a:ext cx="34400" cy="12775"/>
            </a:xfrm>
            <a:custGeom>
              <a:rect b="b" l="l" r="r" t="t"/>
              <a:pathLst>
                <a:path extrusionOk="0" h="511" w="1376">
                  <a:moveTo>
                    <a:pt x="1140" y="0"/>
                  </a:moveTo>
                  <a:cubicBezTo>
                    <a:pt x="1006" y="0"/>
                    <a:pt x="826" y="21"/>
                    <a:pt x="634" y="88"/>
                  </a:cubicBezTo>
                  <a:cubicBezTo>
                    <a:pt x="234" y="226"/>
                    <a:pt x="1" y="489"/>
                    <a:pt x="26" y="508"/>
                  </a:cubicBezTo>
                  <a:cubicBezTo>
                    <a:pt x="27" y="510"/>
                    <a:pt x="29" y="511"/>
                    <a:pt x="33" y="511"/>
                  </a:cubicBezTo>
                  <a:cubicBezTo>
                    <a:pt x="81" y="511"/>
                    <a:pt x="326" y="323"/>
                    <a:pt x="675" y="204"/>
                  </a:cubicBezTo>
                  <a:cubicBezTo>
                    <a:pt x="1043" y="74"/>
                    <a:pt x="1371" y="76"/>
                    <a:pt x="1372" y="40"/>
                  </a:cubicBezTo>
                  <a:cubicBezTo>
                    <a:pt x="1375" y="24"/>
                    <a:pt x="1284" y="0"/>
                    <a:pt x="11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1551275" y="4724525"/>
              <a:ext cx="35400" cy="13825"/>
            </a:xfrm>
            <a:custGeom>
              <a:rect b="b" l="l" r="r" t="t"/>
              <a:pathLst>
                <a:path extrusionOk="0" h="553" w="1416">
                  <a:moveTo>
                    <a:pt x="1027" y="1"/>
                  </a:moveTo>
                  <a:cubicBezTo>
                    <a:pt x="911" y="1"/>
                    <a:pt x="776" y="18"/>
                    <a:pt x="634" y="67"/>
                  </a:cubicBezTo>
                  <a:cubicBezTo>
                    <a:pt x="203" y="209"/>
                    <a:pt x="1" y="539"/>
                    <a:pt x="32" y="551"/>
                  </a:cubicBezTo>
                  <a:cubicBezTo>
                    <a:pt x="33" y="552"/>
                    <a:pt x="34" y="553"/>
                    <a:pt x="36" y="553"/>
                  </a:cubicBezTo>
                  <a:cubicBezTo>
                    <a:pt x="78" y="553"/>
                    <a:pt x="301" y="305"/>
                    <a:pt x="672" y="184"/>
                  </a:cubicBezTo>
                  <a:cubicBezTo>
                    <a:pt x="893" y="107"/>
                    <a:pt x="1099" y="98"/>
                    <a:pt x="1236" y="98"/>
                  </a:cubicBezTo>
                  <a:cubicBezTo>
                    <a:pt x="1274" y="98"/>
                    <a:pt x="1307" y="99"/>
                    <a:pt x="1333" y="99"/>
                  </a:cubicBezTo>
                  <a:cubicBezTo>
                    <a:pt x="1377" y="99"/>
                    <a:pt x="1402" y="97"/>
                    <a:pt x="1404" y="87"/>
                  </a:cubicBezTo>
                  <a:cubicBezTo>
                    <a:pt x="1415" y="69"/>
                    <a:pt x="1259" y="1"/>
                    <a:pt x="10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1486950" y="4644425"/>
              <a:ext cx="65850" cy="38400"/>
            </a:xfrm>
            <a:custGeom>
              <a:rect b="b" l="l" r="r" t="t"/>
              <a:pathLst>
                <a:path extrusionOk="0" h="1536" w="2634">
                  <a:moveTo>
                    <a:pt x="427" y="123"/>
                  </a:moveTo>
                  <a:cubicBezTo>
                    <a:pt x="444" y="123"/>
                    <a:pt x="460" y="124"/>
                    <a:pt x="475" y="127"/>
                  </a:cubicBezTo>
                  <a:cubicBezTo>
                    <a:pt x="643" y="149"/>
                    <a:pt x="788" y="260"/>
                    <a:pt x="925" y="365"/>
                  </a:cubicBezTo>
                  <a:cubicBezTo>
                    <a:pt x="1199" y="575"/>
                    <a:pt x="1436" y="777"/>
                    <a:pt x="1630" y="954"/>
                  </a:cubicBezTo>
                  <a:cubicBezTo>
                    <a:pt x="1824" y="1131"/>
                    <a:pt x="1976" y="1281"/>
                    <a:pt x="2081" y="1384"/>
                  </a:cubicBezTo>
                  <a:lnTo>
                    <a:pt x="2081" y="1384"/>
                  </a:lnTo>
                  <a:cubicBezTo>
                    <a:pt x="1996" y="1364"/>
                    <a:pt x="1904" y="1341"/>
                    <a:pt x="1804" y="1313"/>
                  </a:cubicBezTo>
                  <a:cubicBezTo>
                    <a:pt x="1509" y="1231"/>
                    <a:pt x="1221" y="1127"/>
                    <a:pt x="944" y="1002"/>
                  </a:cubicBezTo>
                  <a:cubicBezTo>
                    <a:pt x="787" y="932"/>
                    <a:pt x="624" y="851"/>
                    <a:pt x="462" y="758"/>
                  </a:cubicBezTo>
                  <a:cubicBezTo>
                    <a:pt x="312" y="670"/>
                    <a:pt x="145" y="535"/>
                    <a:pt x="133" y="374"/>
                  </a:cubicBezTo>
                  <a:cubicBezTo>
                    <a:pt x="121" y="224"/>
                    <a:pt x="279" y="123"/>
                    <a:pt x="427" y="123"/>
                  </a:cubicBezTo>
                  <a:close/>
                  <a:moveTo>
                    <a:pt x="424" y="1"/>
                  </a:moveTo>
                  <a:cubicBezTo>
                    <a:pt x="232" y="1"/>
                    <a:pt x="1" y="137"/>
                    <a:pt x="11" y="379"/>
                  </a:cubicBezTo>
                  <a:cubicBezTo>
                    <a:pt x="41" y="633"/>
                    <a:pt x="242" y="761"/>
                    <a:pt x="402" y="863"/>
                  </a:cubicBezTo>
                  <a:cubicBezTo>
                    <a:pt x="835" y="1103"/>
                    <a:pt x="1301" y="1282"/>
                    <a:pt x="1782" y="1397"/>
                  </a:cubicBezTo>
                  <a:cubicBezTo>
                    <a:pt x="1911" y="1427"/>
                    <a:pt x="2041" y="1452"/>
                    <a:pt x="2171" y="1471"/>
                  </a:cubicBezTo>
                  <a:lnTo>
                    <a:pt x="2171" y="1471"/>
                  </a:lnTo>
                  <a:cubicBezTo>
                    <a:pt x="2215" y="1513"/>
                    <a:pt x="2241" y="1536"/>
                    <a:pt x="2249" y="1536"/>
                  </a:cubicBezTo>
                  <a:cubicBezTo>
                    <a:pt x="2250" y="1536"/>
                    <a:pt x="2250" y="1535"/>
                    <a:pt x="2251" y="1535"/>
                  </a:cubicBezTo>
                  <a:cubicBezTo>
                    <a:pt x="2254" y="1533"/>
                    <a:pt x="2242" y="1513"/>
                    <a:pt x="2216" y="1477"/>
                  </a:cubicBezTo>
                  <a:lnTo>
                    <a:pt x="2216" y="1477"/>
                  </a:lnTo>
                  <a:cubicBezTo>
                    <a:pt x="2277" y="1486"/>
                    <a:pt x="2339" y="1493"/>
                    <a:pt x="2400" y="1498"/>
                  </a:cubicBezTo>
                  <a:cubicBezTo>
                    <a:pt x="2482" y="1506"/>
                    <a:pt x="2544" y="1510"/>
                    <a:pt x="2583" y="1510"/>
                  </a:cubicBezTo>
                  <a:cubicBezTo>
                    <a:pt x="2614" y="1510"/>
                    <a:pt x="2631" y="1507"/>
                    <a:pt x="2631" y="1504"/>
                  </a:cubicBezTo>
                  <a:cubicBezTo>
                    <a:pt x="2633" y="1489"/>
                    <a:pt x="2455" y="1467"/>
                    <a:pt x="2157" y="1401"/>
                  </a:cubicBezTo>
                  <a:lnTo>
                    <a:pt x="2157" y="1401"/>
                  </a:lnTo>
                  <a:cubicBezTo>
                    <a:pt x="2145" y="1385"/>
                    <a:pt x="2131" y="1368"/>
                    <a:pt x="2116" y="1350"/>
                  </a:cubicBezTo>
                  <a:cubicBezTo>
                    <a:pt x="2020" y="1235"/>
                    <a:pt x="1876" y="1077"/>
                    <a:pt x="1690" y="890"/>
                  </a:cubicBezTo>
                  <a:cubicBezTo>
                    <a:pt x="1469" y="673"/>
                    <a:pt x="1237" y="468"/>
                    <a:pt x="994" y="274"/>
                  </a:cubicBezTo>
                  <a:cubicBezTo>
                    <a:pt x="859" y="169"/>
                    <a:pt x="704" y="39"/>
                    <a:pt x="490" y="6"/>
                  </a:cubicBezTo>
                  <a:cubicBezTo>
                    <a:pt x="469" y="3"/>
                    <a:pt x="447" y="1"/>
                    <a:pt x="4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1542400" y="4622475"/>
              <a:ext cx="28075" cy="58325"/>
            </a:xfrm>
            <a:custGeom>
              <a:rect b="b" l="l" r="r" t="t"/>
              <a:pathLst>
                <a:path extrusionOk="0" h="2333" w="1123">
                  <a:moveTo>
                    <a:pt x="756" y="123"/>
                  </a:moveTo>
                  <a:cubicBezTo>
                    <a:pt x="782" y="123"/>
                    <a:pt x="808" y="128"/>
                    <a:pt x="834" y="140"/>
                  </a:cubicBezTo>
                  <a:cubicBezTo>
                    <a:pt x="965" y="196"/>
                    <a:pt x="1005" y="385"/>
                    <a:pt x="1002" y="541"/>
                  </a:cubicBezTo>
                  <a:cubicBezTo>
                    <a:pt x="993" y="701"/>
                    <a:pt x="965" y="860"/>
                    <a:pt x="917" y="1011"/>
                  </a:cubicBezTo>
                  <a:cubicBezTo>
                    <a:pt x="824" y="1306"/>
                    <a:pt x="677" y="1550"/>
                    <a:pt x="542" y="1742"/>
                  </a:cubicBezTo>
                  <a:cubicBezTo>
                    <a:pt x="304" y="2066"/>
                    <a:pt x="103" y="2254"/>
                    <a:pt x="57" y="2313"/>
                  </a:cubicBezTo>
                  <a:lnTo>
                    <a:pt x="57" y="2313"/>
                  </a:lnTo>
                  <a:cubicBezTo>
                    <a:pt x="69" y="2240"/>
                    <a:pt x="71" y="1964"/>
                    <a:pt x="96" y="1560"/>
                  </a:cubicBezTo>
                  <a:cubicBezTo>
                    <a:pt x="113" y="1324"/>
                    <a:pt x="146" y="1042"/>
                    <a:pt x="247" y="749"/>
                  </a:cubicBezTo>
                  <a:cubicBezTo>
                    <a:pt x="298" y="605"/>
                    <a:pt x="364" y="453"/>
                    <a:pt x="458" y="324"/>
                  </a:cubicBezTo>
                  <a:cubicBezTo>
                    <a:pt x="536" y="218"/>
                    <a:pt x="645" y="123"/>
                    <a:pt x="756" y="123"/>
                  </a:cubicBezTo>
                  <a:close/>
                  <a:moveTo>
                    <a:pt x="755" y="0"/>
                  </a:moveTo>
                  <a:cubicBezTo>
                    <a:pt x="580" y="0"/>
                    <a:pt x="439" y="142"/>
                    <a:pt x="362" y="252"/>
                  </a:cubicBezTo>
                  <a:cubicBezTo>
                    <a:pt x="256" y="403"/>
                    <a:pt x="191" y="560"/>
                    <a:pt x="138" y="714"/>
                  </a:cubicBezTo>
                  <a:cubicBezTo>
                    <a:pt x="39" y="1024"/>
                    <a:pt x="15" y="1315"/>
                    <a:pt x="8" y="1556"/>
                  </a:cubicBezTo>
                  <a:cubicBezTo>
                    <a:pt x="0" y="1796"/>
                    <a:pt x="12" y="1992"/>
                    <a:pt x="21" y="2125"/>
                  </a:cubicBezTo>
                  <a:cubicBezTo>
                    <a:pt x="29" y="2250"/>
                    <a:pt x="37" y="2322"/>
                    <a:pt x="47" y="2331"/>
                  </a:cubicBezTo>
                  <a:lnTo>
                    <a:pt x="47" y="2331"/>
                  </a:lnTo>
                  <a:cubicBezTo>
                    <a:pt x="47" y="2332"/>
                    <a:pt x="47" y="2332"/>
                    <a:pt x="47" y="2332"/>
                  </a:cubicBezTo>
                  <a:cubicBezTo>
                    <a:pt x="48" y="2333"/>
                    <a:pt x="48" y="2333"/>
                    <a:pt x="49" y="2333"/>
                  </a:cubicBezTo>
                  <a:cubicBezTo>
                    <a:pt x="61" y="2333"/>
                    <a:pt x="121" y="2292"/>
                    <a:pt x="218" y="2209"/>
                  </a:cubicBezTo>
                  <a:cubicBezTo>
                    <a:pt x="360" y="2083"/>
                    <a:pt x="492" y="1943"/>
                    <a:pt x="611" y="1793"/>
                  </a:cubicBezTo>
                  <a:cubicBezTo>
                    <a:pt x="759" y="1602"/>
                    <a:pt x="921" y="1356"/>
                    <a:pt x="1024" y="1046"/>
                  </a:cubicBezTo>
                  <a:cubicBezTo>
                    <a:pt x="1080" y="884"/>
                    <a:pt x="1112" y="716"/>
                    <a:pt x="1122" y="544"/>
                  </a:cubicBezTo>
                  <a:cubicBezTo>
                    <a:pt x="1122" y="373"/>
                    <a:pt x="1102" y="134"/>
                    <a:pt x="881" y="25"/>
                  </a:cubicBezTo>
                  <a:cubicBezTo>
                    <a:pt x="838" y="8"/>
                    <a:pt x="795" y="0"/>
                    <a:pt x="7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659125" y="4566050"/>
              <a:ext cx="369925" cy="125950"/>
            </a:xfrm>
            <a:custGeom>
              <a:rect b="b" l="l" r="r" t="t"/>
              <a:pathLst>
                <a:path extrusionOk="0" h="5038" w="14797">
                  <a:moveTo>
                    <a:pt x="7752" y="1"/>
                  </a:moveTo>
                  <a:lnTo>
                    <a:pt x="1" y="143"/>
                  </a:lnTo>
                  <a:lnTo>
                    <a:pt x="26" y="4710"/>
                  </a:lnTo>
                  <a:lnTo>
                    <a:pt x="519" y="4745"/>
                  </a:lnTo>
                  <a:cubicBezTo>
                    <a:pt x="1982" y="4833"/>
                    <a:pt x="6461" y="5038"/>
                    <a:pt x="9718" y="5038"/>
                  </a:cubicBezTo>
                  <a:cubicBezTo>
                    <a:pt x="11344" y="5038"/>
                    <a:pt x="12665" y="4987"/>
                    <a:pt x="13154" y="4845"/>
                  </a:cubicBezTo>
                  <a:cubicBezTo>
                    <a:pt x="14796" y="4368"/>
                    <a:pt x="8046" y="2835"/>
                    <a:pt x="8046" y="2835"/>
                  </a:cubicBezTo>
                  <a:lnTo>
                    <a:pt x="7752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1659450" y="4625725"/>
              <a:ext cx="72475" cy="57025"/>
            </a:xfrm>
            <a:custGeom>
              <a:rect b="b" l="l" r="r" t="t"/>
              <a:pathLst>
                <a:path extrusionOk="0" h="2281" w="2899">
                  <a:moveTo>
                    <a:pt x="419" y="1"/>
                  </a:moveTo>
                  <a:cubicBezTo>
                    <a:pt x="290" y="1"/>
                    <a:pt x="151" y="9"/>
                    <a:pt x="1" y="26"/>
                  </a:cubicBezTo>
                  <a:lnTo>
                    <a:pt x="23" y="2213"/>
                  </a:lnTo>
                  <a:lnTo>
                    <a:pt x="2898" y="2280"/>
                  </a:lnTo>
                  <a:cubicBezTo>
                    <a:pt x="2789" y="1628"/>
                    <a:pt x="2475" y="972"/>
                    <a:pt x="1945" y="564"/>
                  </a:cubicBezTo>
                  <a:cubicBezTo>
                    <a:pt x="1501" y="220"/>
                    <a:pt x="1086" y="1"/>
                    <a:pt x="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1659800" y="4658525"/>
              <a:ext cx="342050" cy="33050"/>
            </a:xfrm>
            <a:custGeom>
              <a:rect b="b" l="l" r="r" t="t"/>
              <a:pathLst>
                <a:path extrusionOk="0" h="1322" w="13682">
                  <a:moveTo>
                    <a:pt x="11317" y="0"/>
                  </a:moveTo>
                  <a:cubicBezTo>
                    <a:pt x="10853" y="17"/>
                    <a:pt x="10606" y="999"/>
                    <a:pt x="10606" y="999"/>
                  </a:cubicBezTo>
                  <a:lnTo>
                    <a:pt x="13" y="837"/>
                  </a:lnTo>
                  <a:lnTo>
                    <a:pt x="0" y="1011"/>
                  </a:lnTo>
                  <a:cubicBezTo>
                    <a:pt x="2157" y="1211"/>
                    <a:pt x="5788" y="1321"/>
                    <a:pt x="8725" y="1321"/>
                  </a:cubicBezTo>
                  <a:cubicBezTo>
                    <a:pt x="11240" y="1321"/>
                    <a:pt x="13245" y="1240"/>
                    <a:pt x="13383" y="1065"/>
                  </a:cubicBezTo>
                  <a:cubicBezTo>
                    <a:pt x="13681" y="685"/>
                    <a:pt x="11317" y="0"/>
                    <a:pt x="1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1657000" y="4679200"/>
              <a:ext cx="337450" cy="5925"/>
            </a:xfrm>
            <a:custGeom>
              <a:rect b="b" l="l" r="r" t="t"/>
              <a:pathLst>
                <a:path extrusionOk="0" h="237" w="13498">
                  <a:moveTo>
                    <a:pt x="137" y="0"/>
                  </a:moveTo>
                  <a:cubicBezTo>
                    <a:pt x="48" y="0"/>
                    <a:pt x="1" y="2"/>
                    <a:pt x="1" y="5"/>
                  </a:cubicBezTo>
                  <a:cubicBezTo>
                    <a:pt x="1" y="7"/>
                    <a:pt x="48" y="13"/>
                    <a:pt x="137" y="19"/>
                  </a:cubicBezTo>
                  <a:lnTo>
                    <a:pt x="529" y="46"/>
                  </a:lnTo>
                  <a:lnTo>
                    <a:pt x="1976" y="116"/>
                  </a:lnTo>
                  <a:cubicBezTo>
                    <a:pt x="3196" y="169"/>
                    <a:pt x="4883" y="217"/>
                    <a:pt x="6748" y="232"/>
                  </a:cubicBezTo>
                  <a:cubicBezTo>
                    <a:pt x="7136" y="235"/>
                    <a:pt x="7516" y="237"/>
                    <a:pt x="7886" y="237"/>
                  </a:cubicBezTo>
                  <a:cubicBezTo>
                    <a:pt x="9294" y="237"/>
                    <a:pt x="10555" y="216"/>
                    <a:pt x="11521" y="190"/>
                  </a:cubicBezTo>
                  <a:lnTo>
                    <a:pt x="12968" y="141"/>
                  </a:lnTo>
                  <a:lnTo>
                    <a:pt x="13361" y="122"/>
                  </a:lnTo>
                  <a:cubicBezTo>
                    <a:pt x="13451" y="116"/>
                    <a:pt x="13498" y="112"/>
                    <a:pt x="13498" y="107"/>
                  </a:cubicBezTo>
                  <a:cubicBezTo>
                    <a:pt x="13498" y="104"/>
                    <a:pt x="13451" y="103"/>
                    <a:pt x="13360" y="103"/>
                  </a:cubicBezTo>
                  <a:lnTo>
                    <a:pt x="12968" y="104"/>
                  </a:lnTo>
                  <a:lnTo>
                    <a:pt x="11520" y="123"/>
                  </a:lnTo>
                  <a:cubicBezTo>
                    <a:pt x="10676" y="134"/>
                    <a:pt x="9608" y="143"/>
                    <a:pt x="8413" y="143"/>
                  </a:cubicBezTo>
                  <a:cubicBezTo>
                    <a:pt x="7880" y="143"/>
                    <a:pt x="7322" y="141"/>
                    <a:pt x="6748" y="137"/>
                  </a:cubicBezTo>
                  <a:cubicBezTo>
                    <a:pt x="4884" y="123"/>
                    <a:pt x="3199" y="84"/>
                    <a:pt x="1977" y="50"/>
                  </a:cubicBezTo>
                  <a:lnTo>
                    <a:pt x="531" y="9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1923850" y="4656125"/>
              <a:ext cx="20750" cy="30400"/>
            </a:xfrm>
            <a:custGeom>
              <a:rect b="b" l="l" r="r" t="t"/>
              <a:pathLst>
                <a:path extrusionOk="0" h="1216" w="830">
                  <a:moveTo>
                    <a:pt x="808" y="0"/>
                  </a:moveTo>
                  <a:cubicBezTo>
                    <a:pt x="761" y="0"/>
                    <a:pt x="450" y="150"/>
                    <a:pt x="235" y="491"/>
                  </a:cubicBezTo>
                  <a:cubicBezTo>
                    <a:pt x="1" y="854"/>
                    <a:pt x="18" y="1215"/>
                    <a:pt x="41" y="1215"/>
                  </a:cubicBezTo>
                  <a:cubicBezTo>
                    <a:pt x="41" y="1215"/>
                    <a:pt x="41" y="1215"/>
                    <a:pt x="41" y="1215"/>
                  </a:cubicBezTo>
                  <a:cubicBezTo>
                    <a:pt x="42" y="1215"/>
                    <a:pt x="42" y="1215"/>
                    <a:pt x="42" y="1215"/>
                  </a:cubicBezTo>
                  <a:cubicBezTo>
                    <a:pt x="71" y="1215"/>
                    <a:pt x="97" y="880"/>
                    <a:pt x="316" y="541"/>
                  </a:cubicBezTo>
                  <a:cubicBezTo>
                    <a:pt x="530" y="198"/>
                    <a:pt x="830" y="27"/>
                    <a:pt x="814" y="2"/>
                  </a:cubicBezTo>
                  <a:cubicBezTo>
                    <a:pt x="813" y="1"/>
                    <a:pt x="811" y="0"/>
                    <a:pt x="8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1865850" y="4640775"/>
              <a:ext cx="11775" cy="16225"/>
            </a:xfrm>
            <a:custGeom>
              <a:rect b="b" l="l" r="r" t="t"/>
              <a:pathLst>
                <a:path extrusionOk="0" h="649" w="471">
                  <a:moveTo>
                    <a:pt x="443" y="0"/>
                  </a:moveTo>
                  <a:cubicBezTo>
                    <a:pt x="413" y="0"/>
                    <a:pt x="306" y="129"/>
                    <a:pt x="194" y="298"/>
                  </a:cubicBezTo>
                  <a:cubicBezTo>
                    <a:pt x="77" y="477"/>
                    <a:pt x="0" y="634"/>
                    <a:pt x="22" y="647"/>
                  </a:cubicBezTo>
                  <a:cubicBezTo>
                    <a:pt x="23" y="648"/>
                    <a:pt x="24" y="648"/>
                    <a:pt x="26" y="648"/>
                  </a:cubicBezTo>
                  <a:cubicBezTo>
                    <a:pt x="55" y="648"/>
                    <a:pt x="163" y="520"/>
                    <a:pt x="275" y="349"/>
                  </a:cubicBezTo>
                  <a:cubicBezTo>
                    <a:pt x="392" y="172"/>
                    <a:pt x="470" y="16"/>
                    <a:pt x="447" y="1"/>
                  </a:cubicBezTo>
                  <a:cubicBezTo>
                    <a:pt x="445" y="0"/>
                    <a:pt x="444" y="0"/>
                    <a:pt x="4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1849900" y="4637575"/>
              <a:ext cx="13400" cy="11025"/>
            </a:xfrm>
            <a:custGeom>
              <a:rect b="b" l="l" r="r" t="t"/>
              <a:pathLst>
                <a:path extrusionOk="0" h="441" w="536">
                  <a:moveTo>
                    <a:pt x="509" y="0"/>
                  </a:moveTo>
                  <a:cubicBezTo>
                    <a:pt x="475" y="0"/>
                    <a:pt x="360" y="76"/>
                    <a:pt x="236" y="185"/>
                  </a:cubicBezTo>
                  <a:cubicBezTo>
                    <a:pt x="98" y="304"/>
                    <a:pt x="1" y="417"/>
                    <a:pt x="19" y="438"/>
                  </a:cubicBezTo>
                  <a:cubicBezTo>
                    <a:pt x="20" y="439"/>
                    <a:pt x="23" y="440"/>
                    <a:pt x="27" y="440"/>
                  </a:cubicBezTo>
                  <a:cubicBezTo>
                    <a:pt x="62" y="440"/>
                    <a:pt x="176" y="363"/>
                    <a:pt x="300" y="256"/>
                  </a:cubicBezTo>
                  <a:cubicBezTo>
                    <a:pt x="438" y="137"/>
                    <a:pt x="535" y="23"/>
                    <a:pt x="518" y="3"/>
                  </a:cubicBezTo>
                  <a:cubicBezTo>
                    <a:pt x="516" y="1"/>
                    <a:pt x="513" y="0"/>
                    <a:pt x="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1840300" y="4629025"/>
              <a:ext cx="20825" cy="2400"/>
            </a:xfrm>
            <a:custGeom>
              <a:rect b="b" l="l" r="r" t="t"/>
              <a:pathLst>
                <a:path extrusionOk="0" h="96" w="833">
                  <a:moveTo>
                    <a:pt x="347" y="1"/>
                  </a:moveTo>
                  <a:cubicBezTo>
                    <a:pt x="150" y="1"/>
                    <a:pt x="2" y="17"/>
                    <a:pt x="0" y="41"/>
                  </a:cubicBezTo>
                  <a:cubicBezTo>
                    <a:pt x="0" y="67"/>
                    <a:pt x="185" y="91"/>
                    <a:pt x="416" y="95"/>
                  </a:cubicBezTo>
                  <a:cubicBezTo>
                    <a:pt x="439" y="96"/>
                    <a:pt x="463" y="96"/>
                    <a:pt x="485" y="96"/>
                  </a:cubicBezTo>
                  <a:cubicBezTo>
                    <a:pt x="681" y="96"/>
                    <a:pt x="831" y="79"/>
                    <a:pt x="831" y="56"/>
                  </a:cubicBezTo>
                  <a:cubicBezTo>
                    <a:pt x="833" y="31"/>
                    <a:pt x="646" y="6"/>
                    <a:pt x="417" y="1"/>
                  </a:cubicBezTo>
                  <a:cubicBezTo>
                    <a:pt x="393" y="1"/>
                    <a:pt x="370" y="1"/>
                    <a:pt x="3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1836650" y="4616850"/>
              <a:ext cx="23900" cy="3700"/>
            </a:xfrm>
            <a:custGeom>
              <a:rect b="b" l="l" r="r" t="t"/>
              <a:pathLst>
                <a:path extrusionOk="0" h="148" w="956">
                  <a:moveTo>
                    <a:pt x="42" y="0"/>
                  </a:moveTo>
                  <a:cubicBezTo>
                    <a:pt x="24" y="0"/>
                    <a:pt x="13" y="3"/>
                    <a:pt x="11" y="8"/>
                  </a:cubicBezTo>
                  <a:cubicBezTo>
                    <a:pt x="1" y="32"/>
                    <a:pt x="203" y="123"/>
                    <a:pt x="472" y="143"/>
                  </a:cubicBezTo>
                  <a:cubicBezTo>
                    <a:pt x="513" y="146"/>
                    <a:pt x="552" y="148"/>
                    <a:pt x="590" y="148"/>
                  </a:cubicBezTo>
                  <a:cubicBezTo>
                    <a:pt x="802" y="148"/>
                    <a:pt x="956" y="104"/>
                    <a:pt x="951" y="85"/>
                  </a:cubicBezTo>
                  <a:cubicBezTo>
                    <a:pt x="946" y="60"/>
                    <a:pt x="736" y="71"/>
                    <a:pt x="481" y="49"/>
                  </a:cubicBezTo>
                  <a:cubicBezTo>
                    <a:pt x="280" y="32"/>
                    <a:pt x="110" y="0"/>
                    <a:pt x="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1873250" y="4622625"/>
              <a:ext cx="37925" cy="20800"/>
            </a:xfrm>
            <a:custGeom>
              <a:rect b="b" l="l" r="r" t="t"/>
              <a:pathLst>
                <a:path extrusionOk="0" h="832" w="1517">
                  <a:moveTo>
                    <a:pt x="1024" y="92"/>
                  </a:moveTo>
                  <a:cubicBezTo>
                    <a:pt x="1144" y="92"/>
                    <a:pt x="1265" y="115"/>
                    <a:pt x="1359" y="175"/>
                  </a:cubicBezTo>
                  <a:cubicBezTo>
                    <a:pt x="1440" y="234"/>
                    <a:pt x="1407" y="328"/>
                    <a:pt x="1316" y="381"/>
                  </a:cubicBezTo>
                  <a:cubicBezTo>
                    <a:pt x="1233" y="432"/>
                    <a:pt x="1124" y="464"/>
                    <a:pt x="1029" y="498"/>
                  </a:cubicBezTo>
                  <a:cubicBezTo>
                    <a:pt x="857" y="555"/>
                    <a:pt x="681" y="598"/>
                    <a:pt x="502" y="629"/>
                  </a:cubicBezTo>
                  <a:cubicBezTo>
                    <a:pt x="350" y="654"/>
                    <a:pt x="226" y="667"/>
                    <a:pt x="139" y="675"/>
                  </a:cubicBezTo>
                  <a:lnTo>
                    <a:pt x="139" y="675"/>
                  </a:lnTo>
                  <a:cubicBezTo>
                    <a:pt x="172" y="601"/>
                    <a:pt x="225" y="506"/>
                    <a:pt x="312" y="406"/>
                  </a:cubicBezTo>
                  <a:cubicBezTo>
                    <a:pt x="430" y="273"/>
                    <a:pt x="581" y="178"/>
                    <a:pt x="751" y="130"/>
                  </a:cubicBezTo>
                  <a:cubicBezTo>
                    <a:pt x="832" y="107"/>
                    <a:pt x="927" y="92"/>
                    <a:pt x="1024" y="92"/>
                  </a:cubicBezTo>
                  <a:close/>
                  <a:moveTo>
                    <a:pt x="1010" y="1"/>
                  </a:moveTo>
                  <a:cubicBezTo>
                    <a:pt x="679" y="1"/>
                    <a:pt x="390" y="187"/>
                    <a:pt x="259" y="363"/>
                  </a:cubicBezTo>
                  <a:cubicBezTo>
                    <a:pt x="184" y="456"/>
                    <a:pt x="128" y="564"/>
                    <a:pt x="95" y="680"/>
                  </a:cubicBezTo>
                  <a:lnTo>
                    <a:pt x="95" y="680"/>
                  </a:lnTo>
                  <a:cubicBezTo>
                    <a:pt x="34" y="685"/>
                    <a:pt x="1" y="689"/>
                    <a:pt x="1" y="695"/>
                  </a:cubicBezTo>
                  <a:cubicBezTo>
                    <a:pt x="1" y="699"/>
                    <a:pt x="31" y="705"/>
                    <a:pt x="87" y="709"/>
                  </a:cubicBezTo>
                  <a:lnTo>
                    <a:pt x="87" y="709"/>
                  </a:lnTo>
                  <a:cubicBezTo>
                    <a:pt x="70" y="786"/>
                    <a:pt x="70" y="830"/>
                    <a:pt x="76" y="831"/>
                  </a:cubicBezTo>
                  <a:cubicBezTo>
                    <a:pt x="76" y="832"/>
                    <a:pt x="76" y="832"/>
                    <a:pt x="76" y="832"/>
                  </a:cubicBezTo>
                  <a:cubicBezTo>
                    <a:pt x="86" y="832"/>
                    <a:pt x="95" y="785"/>
                    <a:pt x="124" y="711"/>
                  </a:cubicBezTo>
                  <a:lnTo>
                    <a:pt x="124" y="711"/>
                  </a:lnTo>
                  <a:cubicBezTo>
                    <a:pt x="148" y="712"/>
                    <a:pt x="175" y="713"/>
                    <a:pt x="205" y="713"/>
                  </a:cubicBezTo>
                  <a:cubicBezTo>
                    <a:pt x="287" y="713"/>
                    <a:pt x="390" y="708"/>
                    <a:pt x="512" y="695"/>
                  </a:cubicBezTo>
                  <a:cubicBezTo>
                    <a:pt x="697" y="674"/>
                    <a:pt x="879" y="636"/>
                    <a:pt x="1057" y="582"/>
                  </a:cubicBezTo>
                  <a:cubicBezTo>
                    <a:pt x="1156" y="547"/>
                    <a:pt x="1262" y="522"/>
                    <a:pt x="1369" y="457"/>
                  </a:cubicBezTo>
                  <a:cubicBezTo>
                    <a:pt x="1419" y="425"/>
                    <a:pt x="1477" y="379"/>
                    <a:pt x="1497" y="303"/>
                  </a:cubicBezTo>
                  <a:cubicBezTo>
                    <a:pt x="1516" y="228"/>
                    <a:pt x="1478" y="143"/>
                    <a:pt x="1421" y="102"/>
                  </a:cubicBezTo>
                  <a:cubicBezTo>
                    <a:pt x="1282" y="30"/>
                    <a:pt x="1143" y="1"/>
                    <a:pt x="1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1859650" y="4616300"/>
              <a:ext cx="19025" cy="24375"/>
            </a:xfrm>
            <a:custGeom>
              <a:rect b="b" l="l" r="r" t="t"/>
              <a:pathLst>
                <a:path extrusionOk="0" h="975" w="761">
                  <a:moveTo>
                    <a:pt x="193" y="1"/>
                  </a:moveTo>
                  <a:cubicBezTo>
                    <a:pt x="188" y="1"/>
                    <a:pt x="183" y="1"/>
                    <a:pt x="178" y="1"/>
                  </a:cubicBezTo>
                  <a:cubicBezTo>
                    <a:pt x="59" y="16"/>
                    <a:pt x="0" y="148"/>
                    <a:pt x="19" y="231"/>
                  </a:cubicBezTo>
                  <a:cubicBezTo>
                    <a:pt x="28" y="319"/>
                    <a:pt x="68" y="394"/>
                    <a:pt x="104" y="456"/>
                  </a:cubicBezTo>
                  <a:cubicBezTo>
                    <a:pt x="170" y="568"/>
                    <a:pt x="250" y="669"/>
                    <a:pt x="342" y="760"/>
                  </a:cubicBezTo>
                  <a:cubicBezTo>
                    <a:pt x="492" y="906"/>
                    <a:pt x="612" y="966"/>
                    <a:pt x="631" y="966"/>
                  </a:cubicBezTo>
                  <a:cubicBezTo>
                    <a:pt x="632" y="966"/>
                    <a:pt x="633" y="966"/>
                    <a:pt x="633" y="966"/>
                  </a:cubicBezTo>
                  <a:cubicBezTo>
                    <a:pt x="643" y="954"/>
                    <a:pt x="533" y="874"/>
                    <a:pt x="392" y="714"/>
                  </a:cubicBezTo>
                  <a:cubicBezTo>
                    <a:pt x="311" y="622"/>
                    <a:pt x="241" y="521"/>
                    <a:pt x="181" y="413"/>
                  </a:cubicBezTo>
                  <a:cubicBezTo>
                    <a:pt x="112" y="306"/>
                    <a:pt x="65" y="117"/>
                    <a:pt x="192" y="95"/>
                  </a:cubicBezTo>
                  <a:cubicBezTo>
                    <a:pt x="198" y="94"/>
                    <a:pt x="204" y="94"/>
                    <a:pt x="209" y="94"/>
                  </a:cubicBezTo>
                  <a:cubicBezTo>
                    <a:pt x="333" y="94"/>
                    <a:pt x="453" y="214"/>
                    <a:pt x="529" y="309"/>
                  </a:cubicBezTo>
                  <a:cubicBezTo>
                    <a:pt x="599" y="406"/>
                    <a:pt x="648" y="518"/>
                    <a:pt x="671" y="635"/>
                  </a:cubicBezTo>
                  <a:cubicBezTo>
                    <a:pt x="709" y="841"/>
                    <a:pt x="661" y="970"/>
                    <a:pt x="677" y="974"/>
                  </a:cubicBezTo>
                  <a:cubicBezTo>
                    <a:pt x="677" y="974"/>
                    <a:pt x="677" y="974"/>
                    <a:pt x="677" y="974"/>
                  </a:cubicBezTo>
                  <a:cubicBezTo>
                    <a:pt x="687" y="974"/>
                    <a:pt x="760" y="849"/>
                    <a:pt x="739" y="626"/>
                  </a:cubicBezTo>
                  <a:cubicBezTo>
                    <a:pt x="724" y="494"/>
                    <a:pt x="677" y="369"/>
                    <a:pt x="602" y="259"/>
                  </a:cubicBezTo>
                  <a:cubicBezTo>
                    <a:pt x="515" y="150"/>
                    <a:pt x="402" y="1"/>
                    <a:pt x="1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1661400" y="4624775"/>
              <a:ext cx="70450" cy="56875"/>
            </a:xfrm>
            <a:custGeom>
              <a:rect b="b" l="l" r="r" t="t"/>
              <a:pathLst>
                <a:path extrusionOk="0" h="2275" w="2818">
                  <a:moveTo>
                    <a:pt x="413" y="0"/>
                  </a:moveTo>
                  <a:cubicBezTo>
                    <a:pt x="328" y="0"/>
                    <a:pt x="243" y="5"/>
                    <a:pt x="158" y="16"/>
                  </a:cubicBezTo>
                  <a:cubicBezTo>
                    <a:pt x="57" y="30"/>
                    <a:pt x="1" y="44"/>
                    <a:pt x="2" y="49"/>
                  </a:cubicBezTo>
                  <a:cubicBezTo>
                    <a:pt x="3" y="54"/>
                    <a:pt x="15" y="55"/>
                    <a:pt x="39" y="55"/>
                  </a:cubicBezTo>
                  <a:cubicBezTo>
                    <a:pt x="75" y="55"/>
                    <a:pt x="136" y="52"/>
                    <a:pt x="220" y="52"/>
                  </a:cubicBezTo>
                  <a:cubicBezTo>
                    <a:pt x="316" y="52"/>
                    <a:pt x="442" y="56"/>
                    <a:pt x="590" y="74"/>
                  </a:cubicBezTo>
                  <a:cubicBezTo>
                    <a:pt x="945" y="116"/>
                    <a:pt x="1440" y="262"/>
                    <a:pt x="1867" y="602"/>
                  </a:cubicBezTo>
                  <a:cubicBezTo>
                    <a:pt x="2230" y="892"/>
                    <a:pt x="2504" y="1278"/>
                    <a:pt x="2661" y="1716"/>
                  </a:cubicBezTo>
                  <a:cubicBezTo>
                    <a:pt x="2780" y="2050"/>
                    <a:pt x="2789" y="2274"/>
                    <a:pt x="2808" y="2274"/>
                  </a:cubicBezTo>
                  <a:cubicBezTo>
                    <a:pt x="2808" y="2274"/>
                    <a:pt x="2808" y="2274"/>
                    <a:pt x="2808" y="2274"/>
                  </a:cubicBezTo>
                  <a:cubicBezTo>
                    <a:pt x="2814" y="2274"/>
                    <a:pt x="2817" y="2217"/>
                    <a:pt x="2810" y="2117"/>
                  </a:cubicBezTo>
                  <a:cubicBezTo>
                    <a:pt x="2797" y="1973"/>
                    <a:pt x="2769" y="1832"/>
                    <a:pt x="2726" y="1696"/>
                  </a:cubicBezTo>
                  <a:cubicBezTo>
                    <a:pt x="2623" y="1349"/>
                    <a:pt x="2374" y="882"/>
                    <a:pt x="1927" y="528"/>
                  </a:cubicBezTo>
                  <a:cubicBezTo>
                    <a:pt x="1544" y="227"/>
                    <a:pt x="1082" y="47"/>
                    <a:pt x="595" y="8"/>
                  </a:cubicBezTo>
                  <a:cubicBezTo>
                    <a:pt x="535" y="3"/>
                    <a:pt x="474" y="0"/>
                    <a:pt x="4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1756950" y="4663675"/>
              <a:ext cx="58300" cy="3300"/>
            </a:xfrm>
            <a:custGeom>
              <a:rect b="b" l="l" r="r" t="t"/>
              <a:pathLst>
                <a:path extrusionOk="0" h="132" w="2332">
                  <a:moveTo>
                    <a:pt x="84" y="0"/>
                  </a:moveTo>
                  <a:cubicBezTo>
                    <a:pt x="33" y="0"/>
                    <a:pt x="5" y="3"/>
                    <a:pt x="4" y="9"/>
                  </a:cubicBezTo>
                  <a:cubicBezTo>
                    <a:pt x="1" y="34"/>
                    <a:pt x="518" y="120"/>
                    <a:pt x="1164" y="131"/>
                  </a:cubicBezTo>
                  <a:cubicBezTo>
                    <a:pt x="1203" y="131"/>
                    <a:pt x="1242" y="131"/>
                    <a:pt x="1280" y="131"/>
                  </a:cubicBezTo>
                  <a:cubicBezTo>
                    <a:pt x="1873" y="131"/>
                    <a:pt x="2331" y="70"/>
                    <a:pt x="2328" y="47"/>
                  </a:cubicBezTo>
                  <a:cubicBezTo>
                    <a:pt x="2327" y="37"/>
                    <a:pt x="2259" y="34"/>
                    <a:pt x="2141" y="34"/>
                  </a:cubicBezTo>
                  <a:cubicBezTo>
                    <a:pt x="1996" y="34"/>
                    <a:pt x="1778" y="38"/>
                    <a:pt x="1520" y="38"/>
                  </a:cubicBezTo>
                  <a:cubicBezTo>
                    <a:pt x="1408" y="38"/>
                    <a:pt x="1289" y="38"/>
                    <a:pt x="1165" y="35"/>
                  </a:cubicBezTo>
                  <a:cubicBezTo>
                    <a:pt x="673" y="27"/>
                    <a:pt x="253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1717575" y="4663475"/>
              <a:ext cx="6625" cy="11250"/>
            </a:xfrm>
            <a:custGeom>
              <a:rect b="b" l="l" r="r" t="t"/>
              <a:pathLst>
                <a:path extrusionOk="0" h="450" w="265">
                  <a:moveTo>
                    <a:pt x="28" y="1"/>
                  </a:moveTo>
                  <a:cubicBezTo>
                    <a:pt x="25" y="1"/>
                    <a:pt x="23" y="2"/>
                    <a:pt x="21" y="4"/>
                  </a:cubicBezTo>
                  <a:cubicBezTo>
                    <a:pt x="0" y="23"/>
                    <a:pt x="62" y="112"/>
                    <a:pt x="113" y="230"/>
                  </a:cubicBezTo>
                  <a:cubicBezTo>
                    <a:pt x="166" y="347"/>
                    <a:pt x="194" y="450"/>
                    <a:pt x="222" y="450"/>
                  </a:cubicBezTo>
                  <a:cubicBezTo>
                    <a:pt x="250" y="450"/>
                    <a:pt x="265" y="327"/>
                    <a:pt x="203" y="193"/>
                  </a:cubicBezTo>
                  <a:cubicBezTo>
                    <a:pt x="148" y="71"/>
                    <a:pt x="58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1703025" y="4645475"/>
              <a:ext cx="8450" cy="7650"/>
            </a:xfrm>
            <a:custGeom>
              <a:rect b="b" l="l" r="r" t="t"/>
              <a:pathLst>
                <a:path extrusionOk="0" h="306" w="338">
                  <a:moveTo>
                    <a:pt x="31" y="0"/>
                  </a:moveTo>
                  <a:cubicBezTo>
                    <a:pt x="27" y="0"/>
                    <a:pt x="23" y="1"/>
                    <a:pt x="20" y="4"/>
                  </a:cubicBezTo>
                  <a:cubicBezTo>
                    <a:pt x="1" y="22"/>
                    <a:pt x="52" y="104"/>
                    <a:pt x="133" y="186"/>
                  </a:cubicBezTo>
                  <a:cubicBezTo>
                    <a:pt x="204" y="258"/>
                    <a:pt x="275" y="306"/>
                    <a:pt x="305" y="306"/>
                  </a:cubicBezTo>
                  <a:cubicBezTo>
                    <a:pt x="310" y="306"/>
                    <a:pt x="314" y="305"/>
                    <a:pt x="317" y="302"/>
                  </a:cubicBezTo>
                  <a:cubicBezTo>
                    <a:pt x="337" y="283"/>
                    <a:pt x="284" y="202"/>
                    <a:pt x="204" y="120"/>
                  </a:cubicBezTo>
                  <a:cubicBezTo>
                    <a:pt x="133" y="49"/>
                    <a:pt x="62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1682425" y="4636150"/>
              <a:ext cx="11900" cy="5000"/>
            </a:xfrm>
            <a:custGeom>
              <a:rect b="b" l="l" r="r" t="t"/>
              <a:pathLst>
                <a:path extrusionOk="0" h="200" w="476">
                  <a:moveTo>
                    <a:pt x="136" y="0"/>
                  </a:moveTo>
                  <a:cubicBezTo>
                    <a:pt x="55" y="0"/>
                    <a:pt x="1" y="27"/>
                    <a:pt x="6" y="44"/>
                  </a:cubicBezTo>
                  <a:cubicBezTo>
                    <a:pt x="11" y="70"/>
                    <a:pt x="117" y="70"/>
                    <a:pt x="233" y="111"/>
                  </a:cubicBezTo>
                  <a:cubicBezTo>
                    <a:pt x="335" y="148"/>
                    <a:pt x="412" y="200"/>
                    <a:pt x="444" y="200"/>
                  </a:cubicBezTo>
                  <a:cubicBezTo>
                    <a:pt x="449" y="200"/>
                    <a:pt x="452" y="199"/>
                    <a:pt x="455" y="197"/>
                  </a:cubicBezTo>
                  <a:cubicBezTo>
                    <a:pt x="475" y="182"/>
                    <a:pt x="409" y="70"/>
                    <a:pt x="264" y="22"/>
                  </a:cubicBezTo>
                  <a:cubicBezTo>
                    <a:pt x="218" y="6"/>
                    <a:pt x="174" y="0"/>
                    <a:pt x="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1667350" y="4632825"/>
              <a:ext cx="6500" cy="3200"/>
            </a:xfrm>
            <a:custGeom>
              <a:rect b="b" l="l" r="r" t="t"/>
              <a:pathLst>
                <a:path extrusionOk="0" h="128" w="260">
                  <a:moveTo>
                    <a:pt x="56" y="0"/>
                  </a:moveTo>
                  <a:cubicBezTo>
                    <a:pt x="33" y="0"/>
                    <a:pt x="16" y="6"/>
                    <a:pt x="11" y="18"/>
                  </a:cubicBezTo>
                  <a:cubicBezTo>
                    <a:pt x="1" y="42"/>
                    <a:pt x="46" y="83"/>
                    <a:pt x="112" y="108"/>
                  </a:cubicBezTo>
                  <a:cubicBezTo>
                    <a:pt x="146" y="121"/>
                    <a:pt x="179" y="128"/>
                    <a:pt x="204" y="128"/>
                  </a:cubicBezTo>
                  <a:cubicBezTo>
                    <a:pt x="228" y="128"/>
                    <a:pt x="245" y="122"/>
                    <a:pt x="249" y="111"/>
                  </a:cubicBezTo>
                  <a:cubicBezTo>
                    <a:pt x="259" y="86"/>
                    <a:pt x="214" y="46"/>
                    <a:pt x="148" y="20"/>
                  </a:cubicBezTo>
                  <a:cubicBezTo>
                    <a:pt x="114" y="7"/>
                    <a:pt x="81" y="0"/>
                    <a:pt x="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1659175" y="4566050"/>
              <a:ext cx="198175" cy="42175"/>
            </a:xfrm>
            <a:custGeom>
              <a:rect b="b" l="l" r="r" t="t"/>
              <a:pathLst>
                <a:path extrusionOk="0" h="1687" w="7927">
                  <a:moveTo>
                    <a:pt x="7752" y="1"/>
                  </a:moveTo>
                  <a:lnTo>
                    <a:pt x="0" y="143"/>
                  </a:lnTo>
                  <a:lnTo>
                    <a:pt x="9" y="1663"/>
                  </a:lnTo>
                  <a:lnTo>
                    <a:pt x="7927" y="1686"/>
                  </a:lnTo>
                  <a:lnTo>
                    <a:pt x="77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1218775" y="3651825"/>
              <a:ext cx="653275" cy="932325"/>
            </a:xfrm>
            <a:custGeom>
              <a:rect b="b" l="l" r="r" t="t"/>
              <a:pathLst>
                <a:path extrusionOk="0" h="37293" w="26131">
                  <a:moveTo>
                    <a:pt x="18616" y="1"/>
                  </a:moveTo>
                  <a:cubicBezTo>
                    <a:pt x="18358" y="1"/>
                    <a:pt x="18098" y="14"/>
                    <a:pt x="17835" y="41"/>
                  </a:cubicBezTo>
                  <a:cubicBezTo>
                    <a:pt x="10167" y="834"/>
                    <a:pt x="0" y="1876"/>
                    <a:pt x="0" y="1876"/>
                  </a:cubicBezTo>
                  <a:lnTo>
                    <a:pt x="1386" y="14359"/>
                  </a:lnTo>
                  <a:cubicBezTo>
                    <a:pt x="1386" y="14359"/>
                    <a:pt x="15181" y="10714"/>
                    <a:pt x="16162" y="10714"/>
                  </a:cubicBezTo>
                  <a:cubicBezTo>
                    <a:pt x="16202" y="10714"/>
                    <a:pt x="16221" y="10720"/>
                    <a:pt x="16217" y="10732"/>
                  </a:cubicBezTo>
                  <a:cubicBezTo>
                    <a:pt x="16111" y="11052"/>
                    <a:pt x="16908" y="37292"/>
                    <a:pt x="16908" y="37292"/>
                  </a:cubicBezTo>
                  <a:lnTo>
                    <a:pt x="25904" y="37292"/>
                  </a:lnTo>
                  <a:lnTo>
                    <a:pt x="26073" y="7575"/>
                  </a:lnTo>
                  <a:cubicBezTo>
                    <a:pt x="26131" y="3368"/>
                    <a:pt x="22724" y="1"/>
                    <a:pt x="18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759975" y="3598400"/>
              <a:ext cx="848850" cy="1071125"/>
            </a:xfrm>
            <a:custGeom>
              <a:rect b="b" l="l" r="r" t="t"/>
              <a:pathLst>
                <a:path extrusionOk="0" h="42845" w="33954">
                  <a:moveTo>
                    <a:pt x="15404" y="1"/>
                  </a:moveTo>
                  <a:cubicBezTo>
                    <a:pt x="14549" y="1"/>
                    <a:pt x="13680" y="139"/>
                    <a:pt x="12825" y="432"/>
                  </a:cubicBezTo>
                  <a:cubicBezTo>
                    <a:pt x="12677" y="483"/>
                    <a:pt x="12526" y="539"/>
                    <a:pt x="12376" y="599"/>
                  </a:cubicBezTo>
                  <a:cubicBezTo>
                    <a:pt x="7576" y="2520"/>
                    <a:pt x="0" y="7214"/>
                    <a:pt x="0" y="7214"/>
                  </a:cubicBezTo>
                  <a:lnTo>
                    <a:pt x="0" y="11085"/>
                  </a:lnTo>
                  <a:cubicBezTo>
                    <a:pt x="0" y="13719"/>
                    <a:pt x="3002" y="16514"/>
                    <a:pt x="5637" y="16514"/>
                  </a:cubicBezTo>
                  <a:lnTo>
                    <a:pt x="7674" y="16514"/>
                  </a:lnTo>
                  <a:cubicBezTo>
                    <a:pt x="9281" y="16514"/>
                    <a:pt x="11796" y="15345"/>
                    <a:pt x="13091" y="14398"/>
                  </a:cubicBezTo>
                  <a:lnTo>
                    <a:pt x="13871" y="13829"/>
                  </a:lnTo>
                  <a:lnTo>
                    <a:pt x="23236" y="42844"/>
                  </a:lnTo>
                  <a:cubicBezTo>
                    <a:pt x="23236" y="42844"/>
                    <a:pt x="33954" y="40924"/>
                    <a:pt x="33954" y="40586"/>
                  </a:cubicBezTo>
                  <a:cubicBezTo>
                    <a:pt x="33954" y="40248"/>
                    <a:pt x="26695" y="16821"/>
                    <a:pt x="23345" y="5946"/>
                  </a:cubicBezTo>
                  <a:cubicBezTo>
                    <a:pt x="22242" y="2371"/>
                    <a:pt x="18943" y="1"/>
                    <a:pt x="15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1218700" y="3612400"/>
              <a:ext cx="390250" cy="1000675"/>
            </a:xfrm>
            <a:custGeom>
              <a:rect b="b" l="l" r="r" t="t"/>
              <a:pathLst>
                <a:path extrusionOk="0" h="40027" w="15610">
                  <a:moveTo>
                    <a:pt x="4" y="1"/>
                  </a:moveTo>
                  <a:cubicBezTo>
                    <a:pt x="4" y="1"/>
                    <a:pt x="3" y="1"/>
                    <a:pt x="3" y="1"/>
                  </a:cubicBezTo>
                  <a:cubicBezTo>
                    <a:pt x="0" y="4"/>
                    <a:pt x="31" y="28"/>
                    <a:pt x="94" y="67"/>
                  </a:cubicBezTo>
                  <a:cubicBezTo>
                    <a:pt x="169" y="114"/>
                    <a:pt x="262" y="172"/>
                    <a:pt x="376" y="244"/>
                  </a:cubicBezTo>
                  <a:cubicBezTo>
                    <a:pt x="626" y="395"/>
                    <a:pt x="991" y="621"/>
                    <a:pt x="1451" y="931"/>
                  </a:cubicBezTo>
                  <a:cubicBezTo>
                    <a:pt x="2010" y="1299"/>
                    <a:pt x="2540" y="1712"/>
                    <a:pt x="3035" y="2164"/>
                  </a:cubicBezTo>
                  <a:cubicBezTo>
                    <a:pt x="3604" y="2697"/>
                    <a:pt x="4181" y="3395"/>
                    <a:pt x="4548" y="4307"/>
                  </a:cubicBezTo>
                  <a:cubicBezTo>
                    <a:pt x="4739" y="4759"/>
                    <a:pt x="4881" y="5255"/>
                    <a:pt x="5035" y="5775"/>
                  </a:cubicBezTo>
                  <a:lnTo>
                    <a:pt x="5517" y="7392"/>
                  </a:lnTo>
                  <a:cubicBezTo>
                    <a:pt x="5850" y="8509"/>
                    <a:pt x="6204" y="9703"/>
                    <a:pt x="6579" y="10958"/>
                  </a:cubicBezTo>
                  <a:cubicBezTo>
                    <a:pt x="7330" y="13472"/>
                    <a:pt x="8156" y="16231"/>
                    <a:pt x="9023" y="19130"/>
                  </a:cubicBezTo>
                  <a:cubicBezTo>
                    <a:pt x="10768" y="24922"/>
                    <a:pt x="12368" y="30160"/>
                    <a:pt x="13564" y="33941"/>
                  </a:cubicBezTo>
                  <a:cubicBezTo>
                    <a:pt x="14163" y="35831"/>
                    <a:pt x="14655" y="37358"/>
                    <a:pt x="15014" y="38408"/>
                  </a:cubicBezTo>
                  <a:cubicBezTo>
                    <a:pt x="15189" y="38934"/>
                    <a:pt x="15337" y="39339"/>
                    <a:pt x="15439" y="39612"/>
                  </a:cubicBezTo>
                  <a:lnTo>
                    <a:pt x="15558" y="39922"/>
                  </a:lnTo>
                  <a:cubicBezTo>
                    <a:pt x="15585" y="39991"/>
                    <a:pt x="15601" y="40026"/>
                    <a:pt x="15604" y="40026"/>
                  </a:cubicBezTo>
                  <a:cubicBezTo>
                    <a:pt x="15604" y="40026"/>
                    <a:pt x="15605" y="40026"/>
                    <a:pt x="15605" y="40026"/>
                  </a:cubicBezTo>
                  <a:cubicBezTo>
                    <a:pt x="15609" y="40025"/>
                    <a:pt x="15600" y="39986"/>
                    <a:pt x="15580" y="39916"/>
                  </a:cubicBezTo>
                  <a:lnTo>
                    <a:pt x="15481" y="39597"/>
                  </a:lnTo>
                  <a:lnTo>
                    <a:pt x="15098" y="38382"/>
                  </a:lnTo>
                  <a:cubicBezTo>
                    <a:pt x="14766" y="37304"/>
                    <a:pt x="14295" y="35775"/>
                    <a:pt x="13716" y="33894"/>
                  </a:cubicBezTo>
                  <a:lnTo>
                    <a:pt x="9239" y="19064"/>
                  </a:lnTo>
                  <a:cubicBezTo>
                    <a:pt x="8366" y="16167"/>
                    <a:pt x="7534" y="13409"/>
                    <a:pt x="6777" y="10898"/>
                  </a:cubicBezTo>
                  <a:lnTo>
                    <a:pt x="5696" y="7337"/>
                  </a:lnTo>
                  <a:cubicBezTo>
                    <a:pt x="5526" y="6779"/>
                    <a:pt x="5361" y="6239"/>
                    <a:pt x="5203" y="5724"/>
                  </a:cubicBezTo>
                  <a:cubicBezTo>
                    <a:pt x="5044" y="5208"/>
                    <a:pt x="4894" y="4706"/>
                    <a:pt x="4696" y="4245"/>
                  </a:cubicBezTo>
                  <a:cubicBezTo>
                    <a:pt x="4310" y="3312"/>
                    <a:pt x="3706" y="2602"/>
                    <a:pt x="3122" y="2072"/>
                  </a:cubicBezTo>
                  <a:cubicBezTo>
                    <a:pt x="2615" y="1622"/>
                    <a:pt x="2074" y="1216"/>
                    <a:pt x="1499" y="857"/>
                  </a:cubicBezTo>
                  <a:cubicBezTo>
                    <a:pt x="1031" y="558"/>
                    <a:pt x="657" y="343"/>
                    <a:pt x="400" y="204"/>
                  </a:cubicBezTo>
                  <a:lnTo>
                    <a:pt x="106" y="48"/>
                  </a:lnTo>
                  <a:cubicBezTo>
                    <a:pt x="45" y="16"/>
                    <a:pt x="11" y="1"/>
                    <a:pt x="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1624800" y="3826475"/>
              <a:ext cx="41925" cy="94325"/>
            </a:xfrm>
            <a:custGeom>
              <a:rect b="b" l="l" r="r" t="t"/>
              <a:pathLst>
                <a:path extrusionOk="0" h="3773" w="1677">
                  <a:moveTo>
                    <a:pt x="1618" y="0"/>
                  </a:moveTo>
                  <a:cubicBezTo>
                    <a:pt x="1549" y="0"/>
                    <a:pt x="961" y="718"/>
                    <a:pt x="532" y="1761"/>
                  </a:cubicBezTo>
                  <a:cubicBezTo>
                    <a:pt x="86" y="2827"/>
                    <a:pt x="1" y="3768"/>
                    <a:pt x="58" y="3773"/>
                  </a:cubicBezTo>
                  <a:cubicBezTo>
                    <a:pt x="59" y="3773"/>
                    <a:pt x="59" y="3773"/>
                    <a:pt x="59" y="3773"/>
                  </a:cubicBezTo>
                  <a:cubicBezTo>
                    <a:pt x="127" y="3773"/>
                    <a:pt x="309" y="2876"/>
                    <a:pt x="741" y="1846"/>
                  </a:cubicBezTo>
                  <a:cubicBezTo>
                    <a:pt x="1167" y="806"/>
                    <a:pt x="1676" y="40"/>
                    <a:pt x="1622" y="2"/>
                  </a:cubicBezTo>
                  <a:cubicBezTo>
                    <a:pt x="1621" y="1"/>
                    <a:pt x="1619" y="0"/>
                    <a:pt x="1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1633800" y="3856500"/>
              <a:ext cx="75175" cy="57800"/>
            </a:xfrm>
            <a:custGeom>
              <a:rect b="b" l="l" r="r" t="t"/>
              <a:pathLst>
                <a:path extrusionOk="0" h="2312" w="3007">
                  <a:moveTo>
                    <a:pt x="2958" y="1"/>
                  </a:moveTo>
                  <a:cubicBezTo>
                    <a:pt x="2819" y="1"/>
                    <a:pt x="2053" y="265"/>
                    <a:pt x="1288" y="870"/>
                  </a:cubicBezTo>
                  <a:cubicBezTo>
                    <a:pt x="447" y="1526"/>
                    <a:pt x="1" y="2282"/>
                    <a:pt x="51" y="2310"/>
                  </a:cubicBezTo>
                  <a:cubicBezTo>
                    <a:pt x="52" y="2311"/>
                    <a:pt x="54" y="2312"/>
                    <a:pt x="56" y="2312"/>
                  </a:cubicBezTo>
                  <a:cubicBezTo>
                    <a:pt x="134" y="2312"/>
                    <a:pt x="640" y="1661"/>
                    <a:pt x="1428" y="1047"/>
                  </a:cubicBezTo>
                  <a:cubicBezTo>
                    <a:pt x="2233" y="409"/>
                    <a:pt x="3006" y="71"/>
                    <a:pt x="2980" y="8"/>
                  </a:cubicBezTo>
                  <a:cubicBezTo>
                    <a:pt x="2979" y="3"/>
                    <a:pt x="2971" y="1"/>
                    <a:pt x="29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1064700" y="3800700"/>
              <a:ext cx="280200" cy="868825"/>
            </a:xfrm>
            <a:custGeom>
              <a:rect b="b" l="l" r="r" t="t"/>
              <a:pathLst>
                <a:path extrusionOk="0" h="34753" w="11208">
                  <a:moveTo>
                    <a:pt x="61" y="1"/>
                  </a:moveTo>
                  <a:cubicBezTo>
                    <a:pt x="61" y="1"/>
                    <a:pt x="61" y="1"/>
                    <a:pt x="61" y="1"/>
                  </a:cubicBezTo>
                  <a:cubicBezTo>
                    <a:pt x="0" y="18"/>
                    <a:pt x="2435" y="7812"/>
                    <a:pt x="5497" y="17411"/>
                  </a:cubicBezTo>
                  <a:cubicBezTo>
                    <a:pt x="8554" y="26995"/>
                    <a:pt x="11083" y="34753"/>
                    <a:pt x="11148" y="34753"/>
                  </a:cubicBezTo>
                  <a:cubicBezTo>
                    <a:pt x="11148" y="34753"/>
                    <a:pt x="11148" y="34753"/>
                    <a:pt x="11148" y="34752"/>
                  </a:cubicBezTo>
                  <a:cubicBezTo>
                    <a:pt x="11207" y="34733"/>
                    <a:pt x="8772" y="26938"/>
                    <a:pt x="5712" y="17343"/>
                  </a:cubicBezTo>
                  <a:cubicBezTo>
                    <a:pt x="2653" y="7757"/>
                    <a:pt x="126" y="1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891050" y="2408300"/>
              <a:ext cx="345225" cy="211225"/>
            </a:xfrm>
            <a:custGeom>
              <a:rect b="b" l="l" r="r" t="t"/>
              <a:pathLst>
                <a:path extrusionOk="0" h="8449" w="13809">
                  <a:moveTo>
                    <a:pt x="7083" y="1"/>
                  </a:moveTo>
                  <a:cubicBezTo>
                    <a:pt x="6971" y="1"/>
                    <a:pt x="6859" y="7"/>
                    <a:pt x="6748" y="19"/>
                  </a:cubicBezTo>
                  <a:cubicBezTo>
                    <a:pt x="5910" y="108"/>
                    <a:pt x="5123" y="467"/>
                    <a:pt x="4506" y="1041"/>
                  </a:cubicBezTo>
                  <a:cubicBezTo>
                    <a:pt x="4114" y="1408"/>
                    <a:pt x="3778" y="1869"/>
                    <a:pt x="3275" y="2054"/>
                  </a:cubicBezTo>
                  <a:cubicBezTo>
                    <a:pt x="2842" y="2214"/>
                    <a:pt x="2358" y="2138"/>
                    <a:pt x="1903" y="2227"/>
                  </a:cubicBezTo>
                  <a:cubicBezTo>
                    <a:pt x="1168" y="2373"/>
                    <a:pt x="568" y="2960"/>
                    <a:pt x="284" y="3653"/>
                  </a:cubicBezTo>
                  <a:cubicBezTo>
                    <a:pt x="1" y="4346"/>
                    <a:pt x="2" y="5130"/>
                    <a:pt x="154" y="5864"/>
                  </a:cubicBezTo>
                  <a:cubicBezTo>
                    <a:pt x="306" y="6597"/>
                    <a:pt x="933" y="7760"/>
                    <a:pt x="1227" y="8449"/>
                  </a:cubicBezTo>
                  <a:lnTo>
                    <a:pt x="10393" y="5384"/>
                  </a:lnTo>
                  <a:cubicBezTo>
                    <a:pt x="10632" y="5465"/>
                    <a:pt x="10897" y="5494"/>
                    <a:pt x="11164" y="5494"/>
                  </a:cubicBezTo>
                  <a:cubicBezTo>
                    <a:pt x="11437" y="5494"/>
                    <a:pt x="11713" y="5464"/>
                    <a:pt x="11968" y="5430"/>
                  </a:cubicBezTo>
                  <a:cubicBezTo>
                    <a:pt x="12473" y="5361"/>
                    <a:pt x="13158" y="4989"/>
                    <a:pt x="13453" y="4574"/>
                  </a:cubicBezTo>
                  <a:cubicBezTo>
                    <a:pt x="13748" y="4158"/>
                    <a:pt x="13808" y="3566"/>
                    <a:pt x="13538" y="3135"/>
                  </a:cubicBezTo>
                  <a:cubicBezTo>
                    <a:pt x="13350" y="2834"/>
                    <a:pt x="12993" y="2647"/>
                    <a:pt x="12644" y="2647"/>
                  </a:cubicBezTo>
                  <a:cubicBezTo>
                    <a:pt x="12492" y="2647"/>
                    <a:pt x="12341" y="2683"/>
                    <a:pt x="12208" y="2760"/>
                  </a:cubicBezTo>
                  <a:cubicBezTo>
                    <a:pt x="12450" y="2277"/>
                    <a:pt x="12260" y="1653"/>
                    <a:pt x="11857" y="1293"/>
                  </a:cubicBezTo>
                  <a:cubicBezTo>
                    <a:pt x="11494" y="972"/>
                    <a:pt x="10996" y="841"/>
                    <a:pt x="10508" y="841"/>
                  </a:cubicBezTo>
                  <a:cubicBezTo>
                    <a:pt x="10453" y="841"/>
                    <a:pt x="10398" y="842"/>
                    <a:pt x="10343" y="846"/>
                  </a:cubicBezTo>
                  <a:cubicBezTo>
                    <a:pt x="9804" y="879"/>
                    <a:pt x="9284" y="1053"/>
                    <a:pt x="8773" y="1224"/>
                  </a:cubicBezTo>
                  <a:cubicBezTo>
                    <a:pt x="8741" y="787"/>
                    <a:pt x="8425" y="402"/>
                    <a:pt x="8033" y="204"/>
                  </a:cubicBezTo>
                  <a:cubicBezTo>
                    <a:pt x="7741" y="57"/>
                    <a:pt x="7413" y="1"/>
                    <a:pt x="70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927600" y="2458600"/>
              <a:ext cx="256350" cy="543725"/>
            </a:xfrm>
            <a:custGeom>
              <a:rect b="b" l="l" r="r" t="t"/>
              <a:pathLst>
                <a:path extrusionOk="0" h="21749" w="10254">
                  <a:moveTo>
                    <a:pt x="5110" y="1"/>
                  </a:moveTo>
                  <a:cubicBezTo>
                    <a:pt x="2283" y="1"/>
                    <a:pt x="0" y="2311"/>
                    <a:pt x="31" y="5137"/>
                  </a:cubicBezTo>
                  <a:lnTo>
                    <a:pt x="179" y="18613"/>
                  </a:lnTo>
                  <a:cubicBezTo>
                    <a:pt x="204" y="20366"/>
                    <a:pt x="1709" y="21748"/>
                    <a:pt x="3579" y="21748"/>
                  </a:cubicBezTo>
                  <a:cubicBezTo>
                    <a:pt x="3605" y="21748"/>
                    <a:pt x="3631" y="21748"/>
                    <a:pt x="3658" y="21747"/>
                  </a:cubicBezTo>
                  <a:cubicBezTo>
                    <a:pt x="5581" y="21706"/>
                    <a:pt x="7144" y="20217"/>
                    <a:pt x="7150" y="18420"/>
                  </a:cubicBezTo>
                  <a:cubicBezTo>
                    <a:pt x="7155" y="16533"/>
                    <a:pt x="7195" y="14548"/>
                    <a:pt x="7195" y="14548"/>
                  </a:cubicBezTo>
                  <a:cubicBezTo>
                    <a:pt x="7195" y="14548"/>
                    <a:pt x="9627" y="14144"/>
                    <a:pt x="10130" y="10973"/>
                  </a:cubicBezTo>
                  <a:cubicBezTo>
                    <a:pt x="10254" y="10193"/>
                    <a:pt x="10238" y="7506"/>
                    <a:pt x="10189" y="4986"/>
                  </a:cubicBezTo>
                  <a:cubicBezTo>
                    <a:pt x="10135" y="2218"/>
                    <a:pt x="7878" y="2"/>
                    <a:pt x="5110" y="2"/>
                  </a:cubicBezTo>
                  <a:lnTo>
                    <a:pt x="51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1145050" y="2607825"/>
              <a:ext cx="20700" cy="19500"/>
            </a:xfrm>
            <a:custGeom>
              <a:rect b="b" l="l" r="r" t="t"/>
              <a:pathLst>
                <a:path extrusionOk="0" h="780" w="828">
                  <a:moveTo>
                    <a:pt x="423" y="0"/>
                  </a:moveTo>
                  <a:cubicBezTo>
                    <a:pt x="415" y="0"/>
                    <a:pt x="408" y="0"/>
                    <a:pt x="400" y="1"/>
                  </a:cubicBezTo>
                  <a:cubicBezTo>
                    <a:pt x="177" y="14"/>
                    <a:pt x="1" y="198"/>
                    <a:pt x="9" y="412"/>
                  </a:cubicBezTo>
                  <a:cubicBezTo>
                    <a:pt x="17" y="621"/>
                    <a:pt x="191" y="780"/>
                    <a:pt x="405" y="780"/>
                  </a:cubicBezTo>
                  <a:cubicBezTo>
                    <a:pt x="413" y="780"/>
                    <a:pt x="420" y="779"/>
                    <a:pt x="428" y="779"/>
                  </a:cubicBezTo>
                  <a:cubicBezTo>
                    <a:pt x="653" y="767"/>
                    <a:pt x="827" y="584"/>
                    <a:pt x="820" y="369"/>
                  </a:cubicBezTo>
                  <a:cubicBezTo>
                    <a:pt x="813" y="161"/>
                    <a:pt x="637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1127150" y="2598925"/>
              <a:ext cx="41275" cy="10900"/>
            </a:xfrm>
            <a:custGeom>
              <a:rect b="b" l="l" r="r" t="t"/>
              <a:pathLst>
                <a:path extrusionOk="0" h="436" w="1651">
                  <a:moveTo>
                    <a:pt x="831" y="0"/>
                  </a:moveTo>
                  <a:cubicBezTo>
                    <a:pt x="561" y="0"/>
                    <a:pt x="329" y="98"/>
                    <a:pt x="191" y="198"/>
                  </a:cubicBezTo>
                  <a:cubicBezTo>
                    <a:pt x="51" y="301"/>
                    <a:pt x="0" y="396"/>
                    <a:pt x="24" y="420"/>
                  </a:cubicBezTo>
                  <a:cubicBezTo>
                    <a:pt x="29" y="426"/>
                    <a:pt x="37" y="428"/>
                    <a:pt x="48" y="428"/>
                  </a:cubicBezTo>
                  <a:cubicBezTo>
                    <a:pt x="140" y="428"/>
                    <a:pt x="431" y="254"/>
                    <a:pt x="813" y="254"/>
                  </a:cubicBezTo>
                  <a:cubicBezTo>
                    <a:pt x="818" y="254"/>
                    <a:pt x="824" y="254"/>
                    <a:pt x="830" y="254"/>
                  </a:cubicBezTo>
                  <a:cubicBezTo>
                    <a:pt x="831" y="254"/>
                    <a:pt x="833" y="254"/>
                    <a:pt x="834" y="254"/>
                  </a:cubicBezTo>
                  <a:cubicBezTo>
                    <a:pt x="1224" y="254"/>
                    <a:pt x="1510" y="435"/>
                    <a:pt x="1602" y="435"/>
                  </a:cubicBezTo>
                  <a:cubicBezTo>
                    <a:pt x="1612" y="435"/>
                    <a:pt x="1620" y="433"/>
                    <a:pt x="1626" y="427"/>
                  </a:cubicBezTo>
                  <a:cubicBezTo>
                    <a:pt x="1651" y="402"/>
                    <a:pt x="1605" y="307"/>
                    <a:pt x="1470" y="204"/>
                  </a:cubicBezTo>
                  <a:cubicBezTo>
                    <a:pt x="1338" y="101"/>
                    <a:pt x="1109" y="2"/>
                    <a:pt x="837" y="0"/>
                  </a:cubicBezTo>
                  <a:cubicBezTo>
                    <a:pt x="835" y="0"/>
                    <a:pt x="833" y="0"/>
                    <a:pt x="8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1035550" y="2609775"/>
              <a:ext cx="20700" cy="19500"/>
            </a:xfrm>
            <a:custGeom>
              <a:rect b="b" l="l" r="r" t="t"/>
              <a:pathLst>
                <a:path extrusionOk="0" h="780" w="828">
                  <a:moveTo>
                    <a:pt x="422" y="0"/>
                  </a:moveTo>
                  <a:cubicBezTo>
                    <a:pt x="415" y="0"/>
                    <a:pt x="407" y="0"/>
                    <a:pt x="400" y="1"/>
                  </a:cubicBezTo>
                  <a:cubicBezTo>
                    <a:pt x="177" y="12"/>
                    <a:pt x="0" y="196"/>
                    <a:pt x="8" y="412"/>
                  </a:cubicBezTo>
                  <a:cubicBezTo>
                    <a:pt x="15" y="619"/>
                    <a:pt x="191" y="780"/>
                    <a:pt x="405" y="780"/>
                  </a:cubicBezTo>
                  <a:cubicBezTo>
                    <a:pt x="413" y="780"/>
                    <a:pt x="420" y="779"/>
                    <a:pt x="428" y="779"/>
                  </a:cubicBezTo>
                  <a:cubicBezTo>
                    <a:pt x="651" y="767"/>
                    <a:pt x="827" y="584"/>
                    <a:pt x="820" y="368"/>
                  </a:cubicBezTo>
                  <a:cubicBezTo>
                    <a:pt x="811" y="161"/>
                    <a:pt x="636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1019550" y="2600925"/>
              <a:ext cx="41275" cy="10925"/>
            </a:xfrm>
            <a:custGeom>
              <a:rect b="b" l="l" r="r" t="t"/>
              <a:pathLst>
                <a:path extrusionOk="0" h="437" w="1651">
                  <a:moveTo>
                    <a:pt x="831" y="1"/>
                  </a:moveTo>
                  <a:cubicBezTo>
                    <a:pt x="561" y="1"/>
                    <a:pt x="328" y="98"/>
                    <a:pt x="193" y="199"/>
                  </a:cubicBezTo>
                  <a:cubicBezTo>
                    <a:pt x="52" y="302"/>
                    <a:pt x="0" y="397"/>
                    <a:pt x="24" y="421"/>
                  </a:cubicBezTo>
                  <a:cubicBezTo>
                    <a:pt x="29" y="427"/>
                    <a:pt x="37" y="429"/>
                    <a:pt x="49" y="429"/>
                  </a:cubicBezTo>
                  <a:cubicBezTo>
                    <a:pt x="141" y="429"/>
                    <a:pt x="432" y="255"/>
                    <a:pt x="813" y="255"/>
                  </a:cubicBezTo>
                  <a:cubicBezTo>
                    <a:pt x="819" y="255"/>
                    <a:pt x="824" y="255"/>
                    <a:pt x="830" y="255"/>
                  </a:cubicBezTo>
                  <a:cubicBezTo>
                    <a:pt x="831" y="255"/>
                    <a:pt x="833" y="255"/>
                    <a:pt x="834" y="255"/>
                  </a:cubicBezTo>
                  <a:cubicBezTo>
                    <a:pt x="1224" y="255"/>
                    <a:pt x="1511" y="436"/>
                    <a:pt x="1603" y="436"/>
                  </a:cubicBezTo>
                  <a:cubicBezTo>
                    <a:pt x="1614" y="436"/>
                    <a:pt x="1622" y="434"/>
                    <a:pt x="1627" y="428"/>
                  </a:cubicBezTo>
                  <a:cubicBezTo>
                    <a:pt x="1651" y="405"/>
                    <a:pt x="1604" y="308"/>
                    <a:pt x="1472" y="205"/>
                  </a:cubicBezTo>
                  <a:cubicBezTo>
                    <a:pt x="1339" y="102"/>
                    <a:pt x="1110" y="2"/>
                    <a:pt x="837" y="1"/>
                  </a:cubicBezTo>
                  <a:cubicBezTo>
                    <a:pt x="835" y="1"/>
                    <a:pt x="833" y="1"/>
                    <a:pt x="8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1093700" y="2601575"/>
              <a:ext cx="35050" cy="91675"/>
            </a:xfrm>
            <a:custGeom>
              <a:rect b="b" l="l" r="r" t="t"/>
              <a:pathLst>
                <a:path extrusionOk="0" h="3667" w="1402">
                  <a:moveTo>
                    <a:pt x="50" y="1"/>
                  </a:moveTo>
                  <a:cubicBezTo>
                    <a:pt x="50" y="1"/>
                    <a:pt x="49" y="1"/>
                    <a:pt x="49" y="1"/>
                  </a:cubicBezTo>
                  <a:cubicBezTo>
                    <a:pt x="0" y="19"/>
                    <a:pt x="332" y="1016"/>
                    <a:pt x="792" y="2227"/>
                  </a:cubicBezTo>
                  <a:lnTo>
                    <a:pt x="1122" y="3079"/>
                  </a:lnTo>
                  <a:cubicBezTo>
                    <a:pt x="1177" y="3208"/>
                    <a:pt x="1222" y="3329"/>
                    <a:pt x="1197" y="3409"/>
                  </a:cubicBezTo>
                  <a:cubicBezTo>
                    <a:pt x="1178" y="3486"/>
                    <a:pt x="1072" y="3508"/>
                    <a:pt x="961" y="3519"/>
                  </a:cubicBezTo>
                  <a:cubicBezTo>
                    <a:pt x="519" y="3577"/>
                    <a:pt x="247" y="3624"/>
                    <a:pt x="249" y="3649"/>
                  </a:cubicBezTo>
                  <a:cubicBezTo>
                    <a:pt x="250" y="3661"/>
                    <a:pt x="313" y="3666"/>
                    <a:pt x="427" y="3666"/>
                  </a:cubicBezTo>
                  <a:cubicBezTo>
                    <a:pt x="552" y="3666"/>
                    <a:pt x="738" y="3659"/>
                    <a:pt x="970" y="3647"/>
                  </a:cubicBezTo>
                  <a:cubicBezTo>
                    <a:pt x="1034" y="3646"/>
                    <a:pt x="1097" y="3637"/>
                    <a:pt x="1160" y="3621"/>
                  </a:cubicBezTo>
                  <a:cubicBezTo>
                    <a:pt x="1231" y="3602"/>
                    <a:pt x="1313" y="3540"/>
                    <a:pt x="1344" y="3458"/>
                  </a:cubicBezTo>
                  <a:cubicBezTo>
                    <a:pt x="1401" y="3290"/>
                    <a:pt x="1328" y="3145"/>
                    <a:pt x="1285" y="3019"/>
                  </a:cubicBezTo>
                  <a:cubicBezTo>
                    <a:pt x="1185" y="2746"/>
                    <a:pt x="1080" y="2461"/>
                    <a:pt x="970" y="2163"/>
                  </a:cubicBezTo>
                  <a:cubicBezTo>
                    <a:pt x="514" y="962"/>
                    <a:pt x="105" y="1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1001300" y="2793925"/>
              <a:ext cx="106200" cy="47775"/>
            </a:xfrm>
            <a:custGeom>
              <a:rect b="b" l="l" r="r" t="t"/>
              <a:pathLst>
                <a:path extrusionOk="0" h="1911" w="4248">
                  <a:moveTo>
                    <a:pt x="0" y="0"/>
                  </a:moveTo>
                  <a:cubicBezTo>
                    <a:pt x="1" y="0"/>
                    <a:pt x="903" y="1910"/>
                    <a:pt x="3623" y="1910"/>
                  </a:cubicBezTo>
                  <a:cubicBezTo>
                    <a:pt x="3809" y="1910"/>
                    <a:pt x="4002" y="1901"/>
                    <a:pt x="4204" y="1882"/>
                  </a:cubicBezTo>
                  <a:lnTo>
                    <a:pt x="4247" y="1134"/>
                  </a:lnTo>
                  <a:lnTo>
                    <a:pt x="4247" y="1134"/>
                  </a:lnTo>
                  <a:cubicBezTo>
                    <a:pt x="4247" y="1134"/>
                    <a:pt x="4179" y="1138"/>
                    <a:pt x="4056" y="1138"/>
                  </a:cubicBezTo>
                  <a:cubicBezTo>
                    <a:pt x="3487" y="1138"/>
                    <a:pt x="1737" y="104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1065575" y="2700350"/>
              <a:ext cx="37225" cy="31450"/>
            </a:xfrm>
            <a:custGeom>
              <a:rect b="b" l="l" r="r" t="t"/>
              <a:pathLst>
                <a:path extrusionOk="0" h="1258" w="1489">
                  <a:moveTo>
                    <a:pt x="85" y="0"/>
                  </a:moveTo>
                  <a:cubicBezTo>
                    <a:pt x="52" y="0"/>
                    <a:pt x="1" y="117"/>
                    <a:pt x="18" y="313"/>
                  </a:cubicBezTo>
                  <a:cubicBezTo>
                    <a:pt x="34" y="508"/>
                    <a:pt x="142" y="784"/>
                    <a:pt x="390" y="991"/>
                  </a:cubicBezTo>
                  <a:cubicBezTo>
                    <a:pt x="601" y="1162"/>
                    <a:pt x="864" y="1257"/>
                    <a:pt x="1136" y="1257"/>
                  </a:cubicBezTo>
                  <a:cubicBezTo>
                    <a:pt x="1142" y="1257"/>
                    <a:pt x="1149" y="1257"/>
                    <a:pt x="1155" y="1257"/>
                  </a:cubicBezTo>
                  <a:cubicBezTo>
                    <a:pt x="1368" y="1251"/>
                    <a:pt x="1488" y="1190"/>
                    <a:pt x="1481" y="1159"/>
                  </a:cubicBezTo>
                  <a:cubicBezTo>
                    <a:pt x="1478" y="1093"/>
                    <a:pt x="971" y="1144"/>
                    <a:pt x="564" y="808"/>
                  </a:cubicBezTo>
                  <a:cubicBezTo>
                    <a:pt x="160" y="473"/>
                    <a:pt x="158" y="0"/>
                    <a:pt x="8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5" y="0"/>
                    <a:pt x="85" y="0"/>
                    <a:pt x="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1012500" y="2560550"/>
              <a:ext cx="51000" cy="14650"/>
            </a:xfrm>
            <a:custGeom>
              <a:rect b="b" l="l" r="r" t="t"/>
              <a:pathLst>
                <a:path extrusionOk="0" h="586" w="2040">
                  <a:moveTo>
                    <a:pt x="1177" y="0"/>
                  </a:moveTo>
                  <a:cubicBezTo>
                    <a:pt x="1113" y="0"/>
                    <a:pt x="1047" y="4"/>
                    <a:pt x="980" y="11"/>
                  </a:cubicBezTo>
                  <a:cubicBezTo>
                    <a:pt x="671" y="46"/>
                    <a:pt x="407" y="155"/>
                    <a:pt x="240" y="271"/>
                  </a:cubicBezTo>
                  <a:cubicBezTo>
                    <a:pt x="72" y="385"/>
                    <a:pt x="0" y="497"/>
                    <a:pt x="31" y="548"/>
                  </a:cubicBezTo>
                  <a:cubicBezTo>
                    <a:pt x="48" y="575"/>
                    <a:pt x="87" y="586"/>
                    <a:pt x="144" y="586"/>
                  </a:cubicBezTo>
                  <a:cubicBezTo>
                    <a:pt x="314" y="586"/>
                    <a:pt x="643" y="491"/>
                    <a:pt x="1028" y="453"/>
                  </a:cubicBezTo>
                  <a:cubicBezTo>
                    <a:pt x="1542" y="391"/>
                    <a:pt x="1978" y="448"/>
                    <a:pt x="2022" y="330"/>
                  </a:cubicBezTo>
                  <a:cubicBezTo>
                    <a:pt x="2040" y="272"/>
                    <a:pt x="1943" y="180"/>
                    <a:pt x="1757" y="103"/>
                  </a:cubicBezTo>
                  <a:cubicBezTo>
                    <a:pt x="1611" y="44"/>
                    <a:pt x="1407" y="0"/>
                    <a:pt x="1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1125925" y="2566600"/>
              <a:ext cx="38675" cy="12450"/>
            </a:xfrm>
            <a:custGeom>
              <a:rect b="b" l="l" r="r" t="t"/>
              <a:pathLst>
                <a:path extrusionOk="0" h="498" w="1547">
                  <a:moveTo>
                    <a:pt x="753" y="0"/>
                  </a:moveTo>
                  <a:cubicBezTo>
                    <a:pt x="517" y="0"/>
                    <a:pt x="310" y="74"/>
                    <a:pt x="183" y="164"/>
                  </a:cubicBezTo>
                  <a:cubicBezTo>
                    <a:pt x="51" y="259"/>
                    <a:pt x="1" y="358"/>
                    <a:pt x="31" y="409"/>
                  </a:cubicBezTo>
                  <a:cubicBezTo>
                    <a:pt x="59" y="450"/>
                    <a:pt x="124" y="461"/>
                    <a:pt x="214" y="461"/>
                  </a:cubicBezTo>
                  <a:cubicBezTo>
                    <a:pt x="329" y="461"/>
                    <a:pt x="484" y="443"/>
                    <a:pt x="657" y="443"/>
                  </a:cubicBezTo>
                  <a:cubicBezTo>
                    <a:pt x="694" y="443"/>
                    <a:pt x="733" y="444"/>
                    <a:pt x="772" y="446"/>
                  </a:cubicBezTo>
                  <a:cubicBezTo>
                    <a:pt x="1018" y="449"/>
                    <a:pt x="1236" y="497"/>
                    <a:pt x="1375" y="497"/>
                  </a:cubicBezTo>
                  <a:cubicBezTo>
                    <a:pt x="1441" y="497"/>
                    <a:pt x="1489" y="486"/>
                    <a:pt x="1513" y="455"/>
                  </a:cubicBezTo>
                  <a:cubicBezTo>
                    <a:pt x="1547" y="405"/>
                    <a:pt x="1503" y="303"/>
                    <a:pt x="1376" y="202"/>
                  </a:cubicBezTo>
                  <a:cubicBezTo>
                    <a:pt x="1250" y="99"/>
                    <a:pt x="1034" y="8"/>
                    <a:pt x="786" y="1"/>
                  </a:cubicBezTo>
                  <a:cubicBezTo>
                    <a:pt x="775" y="1"/>
                    <a:pt x="764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891800" y="2612000"/>
              <a:ext cx="46675" cy="70825"/>
            </a:xfrm>
            <a:custGeom>
              <a:rect b="b" l="l" r="r" t="t"/>
              <a:pathLst>
                <a:path extrusionOk="0" h="2833" w="1867">
                  <a:moveTo>
                    <a:pt x="1194" y="1"/>
                  </a:moveTo>
                  <a:cubicBezTo>
                    <a:pt x="668" y="1"/>
                    <a:pt x="25" y="229"/>
                    <a:pt x="14" y="1335"/>
                  </a:cubicBezTo>
                  <a:cubicBezTo>
                    <a:pt x="0" y="2606"/>
                    <a:pt x="876" y="2832"/>
                    <a:pt x="1426" y="2832"/>
                  </a:cubicBezTo>
                  <a:cubicBezTo>
                    <a:pt x="1676" y="2832"/>
                    <a:pt x="1858" y="2786"/>
                    <a:pt x="1859" y="2769"/>
                  </a:cubicBezTo>
                  <a:cubicBezTo>
                    <a:pt x="1864" y="2718"/>
                    <a:pt x="1867" y="113"/>
                    <a:pt x="1867" y="113"/>
                  </a:cubicBezTo>
                  <a:cubicBezTo>
                    <a:pt x="1848" y="104"/>
                    <a:pt x="1548" y="1"/>
                    <a:pt x="1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903800" y="2626850"/>
              <a:ext cx="20725" cy="40450"/>
            </a:xfrm>
            <a:custGeom>
              <a:rect b="b" l="l" r="r" t="t"/>
              <a:pathLst>
                <a:path extrusionOk="0" h="1618" w="829">
                  <a:moveTo>
                    <a:pt x="488" y="0"/>
                  </a:moveTo>
                  <a:cubicBezTo>
                    <a:pt x="479" y="0"/>
                    <a:pt x="469" y="1"/>
                    <a:pt x="460" y="2"/>
                  </a:cubicBezTo>
                  <a:cubicBezTo>
                    <a:pt x="318" y="11"/>
                    <a:pt x="187" y="141"/>
                    <a:pt x="121" y="285"/>
                  </a:cubicBezTo>
                  <a:cubicBezTo>
                    <a:pt x="40" y="445"/>
                    <a:pt x="0" y="622"/>
                    <a:pt x="3" y="799"/>
                  </a:cubicBezTo>
                  <a:cubicBezTo>
                    <a:pt x="11" y="1172"/>
                    <a:pt x="199" y="1523"/>
                    <a:pt x="465" y="1604"/>
                  </a:cubicBezTo>
                  <a:cubicBezTo>
                    <a:pt x="501" y="1614"/>
                    <a:pt x="535" y="1618"/>
                    <a:pt x="567" y="1618"/>
                  </a:cubicBezTo>
                  <a:cubicBezTo>
                    <a:pt x="651" y="1618"/>
                    <a:pt x="720" y="1589"/>
                    <a:pt x="761" y="1558"/>
                  </a:cubicBezTo>
                  <a:cubicBezTo>
                    <a:pt x="817" y="1514"/>
                    <a:pt x="829" y="1472"/>
                    <a:pt x="823" y="1469"/>
                  </a:cubicBezTo>
                  <a:cubicBezTo>
                    <a:pt x="822" y="1468"/>
                    <a:pt x="821" y="1468"/>
                    <a:pt x="820" y="1468"/>
                  </a:cubicBezTo>
                  <a:cubicBezTo>
                    <a:pt x="809" y="1468"/>
                    <a:pt x="784" y="1493"/>
                    <a:pt x="735" y="1516"/>
                  </a:cubicBezTo>
                  <a:cubicBezTo>
                    <a:pt x="696" y="1532"/>
                    <a:pt x="654" y="1540"/>
                    <a:pt x="612" y="1540"/>
                  </a:cubicBezTo>
                  <a:cubicBezTo>
                    <a:pt x="572" y="1540"/>
                    <a:pt x="532" y="1532"/>
                    <a:pt x="494" y="1517"/>
                  </a:cubicBezTo>
                  <a:cubicBezTo>
                    <a:pt x="299" y="1444"/>
                    <a:pt x="137" y="1133"/>
                    <a:pt x="133" y="799"/>
                  </a:cubicBezTo>
                  <a:cubicBezTo>
                    <a:pt x="130" y="639"/>
                    <a:pt x="162" y="482"/>
                    <a:pt x="228" y="338"/>
                  </a:cubicBezTo>
                  <a:cubicBezTo>
                    <a:pt x="285" y="203"/>
                    <a:pt x="375" y="109"/>
                    <a:pt x="472" y="93"/>
                  </a:cubicBezTo>
                  <a:cubicBezTo>
                    <a:pt x="485" y="90"/>
                    <a:pt x="498" y="88"/>
                    <a:pt x="511" y="88"/>
                  </a:cubicBezTo>
                  <a:cubicBezTo>
                    <a:pt x="574" y="88"/>
                    <a:pt x="633" y="124"/>
                    <a:pt x="661" y="184"/>
                  </a:cubicBezTo>
                  <a:cubicBezTo>
                    <a:pt x="686" y="235"/>
                    <a:pt x="674" y="272"/>
                    <a:pt x="683" y="275"/>
                  </a:cubicBezTo>
                  <a:cubicBezTo>
                    <a:pt x="684" y="275"/>
                    <a:pt x="684" y="275"/>
                    <a:pt x="685" y="275"/>
                  </a:cubicBezTo>
                  <a:cubicBezTo>
                    <a:pt x="693" y="275"/>
                    <a:pt x="722" y="240"/>
                    <a:pt x="710" y="168"/>
                  </a:cubicBezTo>
                  <a:cubicBezTo>
                    <a:pt x="699" y="122"/>
                    <a:pt x="674" y="81"/>
                    <a:pt x="638" y="52"/>
                  </a:cubicBezTo>
                  <a:cubicBezTo>
                    <a:pt x="595" y="18"/>
                    <a:pt x="542" y="0"/>
                    <a:pt x="4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910325" y="2451525"/>
              <a:ext cx="278875" cy="189625"/>
            </a:xfrm>
            <a:custGeom>
              <a:rect b="b" l="l" r="r" t="t"/>
              <a:pathLst>
                <a:path extrusionOk="0" h="7585" w="11155">
                  <a:moveTo>
                    <a:pt x="5422" y="1"/>
                  </a:moveTo>
                  <a:lnTo>
                    <a:pt x="2521" y="1012"/>
                  </a:lnTo>
                  <a:lnTo>
                    <a:pt x="256" y="3227"/>
                  </a:lnTo>
                  <a:cubicBezTo>
                    <a:pt x="256" y="3227"/>
                    <a:pt x="0" y="7585"/>
                    <a:pt x="1112" y="7585"/>
                  </a:cubicBezTo>
                  <a:cubicBezTo>
                    <a:pt x="1114" y="7585"/>
                    <a:pt x="1115" y="7585"/>
                    <a:pt x="1117" y="7585"/>
                  </a:cubicBezTo>
                  <a:cubicBezTo>
                    <a:pt x="2233" y="7571"/>
                    <a:pt x="1857" y="4805"/>
                    <a:pt x="1857" y="4805"/>
                  </a:cubicBezTo>
                  <a:cubicBezTo>
                    <a:pt x="3214" y="4238"/>
                    <a:pt x="3143" y="2776"/>
                    <a:pt x="3477" y="2456"/>
                  </a:cubicBezTo>
                  <a:cubicBezTo>
                    <a:pt x="3588" y="2348"/>
                    <a:pt x="3851" y="2297"/>
                    <a:pt x="4206" y="2297"/>
                  </a:cubicBezTo>
                  <a:cubicBezTo>
                    <a:pt x="4913" y="2297"/>
                    <a:pt x="5988" y="2501"/>
                    <a:pt x="6976" y="2876"/>
                  </a:cubicBezTo>
                  <a:cubicBezTo>
                    <a:pt x="7878" y="3217"/>
                    <a:pt x="8726" y="3320"/>
                    <a:pt x="9419" y="3320"/>
                  </a:cubicBezTo>
                  <a:cubicBezTo>
                    <a:pt x="10462" y="3320"/>
                    <a:pt x="11155" y="3087"/>
                    <a:pt x="11155" y="3087"/>
                  </a:cubicBezTo>
                  <a:lnTo>
                    <a:pt x="11155" y="1027"/>
                  </a:lnTo>
                  <a:lnTo>
                    <a:pt x="8500" y="494"/>
                  </a:lnTo>
                  <a:lnTo>
                    <a:pt x="54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1056025" y="3141250"/>
              <a:ext cx="909400" cy="404025"/>
            </a:xfrm>
            <a:custGeom>
              <a:rect b="b" l="l" r="r" t="t"/>
              <a:pathLst>
                <a:path extrusionOk="0" h="16161" w="36376">
                  <a:moveTo>
                    <a:pt x="36375" y="1"/>
                  </a:moveTo>
                  <a:lnTo>
                    <a:pt x="14077" y="152"/>
                  </a:lnTo>
                  <a:lnTo>
                    <a:pt x="8901" y="14683"/>
                  </a:lnTo>
                  <a:lnTo>
                    <a:pt x="1" y="14817"/>
                  </a:lnTo>
                  <a:lnTo>
                    <a:pt x="1" y="15865"/>
                  </a:lnTo>
                  <a:lnTo>
                    <a:pt x="30659" y="16160"/>
                  </a:lnTo>
                  <a:lnTo>
                    <a:pt x="363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606775" y="3316475"/>
              <a:ext cx="69525" cy="62125"/>
            </a:xfrm>
            <a:custGeom>
              <a:rect b="b" l="l" r="r" t="t"/>
              <a:pathLst>
                <a:path extrusionOk="0" h="2485" w="2781">
                  <a:moveTo>
                    <a:pt x="1389" y="0"/>
                  </a:moveTo>
                  <a:cubicBezTo>
                    <a:pt x="861" y="0"/>
                    <a:pt x="372" y="340"/>
                    <a:pt x="205" y="871"/>
                  </a:cubicBezTo>
                  <a:cubicBezTo>
                    <a:pt x="1" y="1526"/>
                    <a:pt x="365" y="2222"/>
                    <a:pt x="1018" y="2427"/>
                  </a:cubicBezTo>
                  <a:cubicBezTo>
                    <a:pt x="1142" y="2466"/>
                    <a:pt x="1267" y="2484"/>
                    <a:pt x="1389" y="2484"/>
                  </a:cubicBezTo>
                  <a:cubicBezTo>
                    <a:pt x="1918" y="2484"/>
                    <a:pt x="2409" y="2144"/>
                    <a:pt x="2575" y="1613"/>
                  </a:cubicBezTo>
                  <a:cubicBezTo>
                    <a:pt x="2780" y="959"/>
                    <a:pt x="2415" y="262"/>
                    <a:pt x="1761" y="58"/>
                  </a:cubicBezTo>
                  <a:cubicBezTo>
                    <a:pt x="1638" y="19"/>
                    <a:pt x="1512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238125" y="3540275"/>
              <a:ext cx="2122800" cy="1146250"/>
            </a:xfrm>
            <a:custGeom>
              <a:rect b="b" l="l" r="r" t="t"/>
              <a:pathLst>
                <a:path extrusionOk="0" h="45850" w="84912">
                  <a:moveTo>
                    <a:pt x="0" y="1"/>
                  </a:moveTo>
                  <a:lnTo>
                    <a:pt x="0" y="1772"/>
                  </a:lnTo>
                  <a:lnTo>
                    <a:pt x="7359" y="1772"/>
                  </a:lnTo>
                  <a:lnTo>
                    <a:pt x="7359" y="45849"/>
                  </a:lnTo>
                  <a:lnTo>
                    <a:pt x="8829" y="45849"/>
                  </a:lnTo>
                  <a:lnTo>
                    <a:pt x="8829" y="1772"/>
                  </a:lnTo>
                  <a:lnTo>
                    <a:pt x="75511" y="1772"/>
                  </a:lnTo>
                  <a:lnTo>
                    <a:pt x="75511" y="45849"/>
                  </a:lnTo>
                  <a:lnTo>
                    <a:pt x="76952" y="45849"/>
                  </a:lnTo>
                  <a:lnTo>
                    <a:pt x="76952" y="1772"/>
                  </a:lnTo>
                  <a:lnTo>
                    <a:pt x="84912" y="1772"/>
                  </a:lnTo>
                  <a:lnTo>
                    <a:pt x="849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4" name="Google Shape;714;p34"/>
          <p:cNvSpPr txBox="1"/>
          <p:nvPr/>
        </p:nvSpPr>
        <p:spPr>
          <a:xfrm>
            <a:off x="1720625" y="2376750"/>
            <a:ext cx="379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u="sng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Start</a:t>
            </a:r>
            <a:endParaRPr sz="4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/>
          <p:nvPr>
            <p:ph type="ctrTitle"/>
          </p:nvPr>
        </p:nvSpPr>
        <p:spPr>
          <a:xfrm>
            <a:off x="2038200" y="420975"/>
            <a:ext cx="4116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Textract!</a:t>
            </a:r>
            <a:endParaRPr/>
          </a:p>
        </p:txBody>
      </p:sp>
      <p:sp>
        <p:nvSpPr>
          <p:cNvPr id="720" name="Google Shape;720;p35"/>
          <p:cNvSpPr txBox="1"/>
          <p:nvPr/>
        </p:nvSpPr>
        <p:spPr>
          <a:xfrm>
            <a:off x="2596207" y="4272688"/>
            <a:ext cx="30000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rPr>
              <a:t>Please keep this slide for attribution.</a:t>
            </a:r>
            <a:endParaRPr sz="1100">
              <a:solidFill>
                <a:schemeClr val="accen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grpSp>
        <p:nvGrpSpPr>
          <p:cNvPr id="721" name="Google Shape;721;p35"/>
          <p:cNvGrpSpPr/>
          <p:nvPr/>
        </p:nvGrpSpPr>
        <p:grpSpPr>
          <a:xfrm>
            <a:off x="5392925" y="1758640"/>
            <a:ext cx="3850181" cy="4059548"/>
            <a:chOff x="5392925" y="1758640"/>
            <a:chExt cx="3850181" cy="4059548"/>
          </a:xfrm>
        </p:grpSpPr>
        <p:sp>
          <p:nvSpPr>
            <p:cNvPr id="722" name="Google Shape;722;p35"/>
            <p:cNvSpPr/>
            <p:nvPr/>
          </p:nvSpPr>
          <p:spPr>
            <a:xfrm flipH="1" rot="-7697571">
              <a:off x="5451965" y="2804215"/>
              <a:ext cx="584807" cy="433830"/>
            </a:xfrm>
            <a:custGeom>
              <a:rect b="b" l="l" r="r" t="t"/>
              <a:pathLst>
                <a:path extrusionOk="0" h="21830" w="29427">
                  <a:moveTo>
                    <a:pt x="9919" y="0"/>
                  </a:moveTo>
                  <a:cubicBezTo>
                    <a:pt x="9354" y="0"/>
                    <a:pt x="8833" y="374"/>
                    <a:pt x="8835" y="995"/>
                  </a:cubicBezTo>
                  <a:cubicBezTo>
                    <a:pt x="8839" y="2031"/>
                    <a:pt x="10664" y="4651"/>
                    <a:pt x="13919" y="6502"/>
                  </a:cubicBezTo>
                  <a:cubicBezTo>
                    <a:pt x="17172" y="8352"/>
                    <a:pt x="11420" y="9249"/>
                    <a:pt x="9331" y="9613"/>
                  </a:cubicBezTo>
                  <a:cubicBezTo>
                    <a:pt x="7242" y="9976"/>
                    <a:pt x="837" y="11404"/>
                    <a:pt x="458" y="12131"/>
                  </a:cubicBezTo>
                  <a:cubicBezTo>
                    <a:pt x="1" y="13004"/>
                    <a:pt x="634" y="13709"/>
                    <a:pt x="2020" y="13709"/>
                  </a:cubicBezTo>
                  <a:cubicBezTo>
                    <a:pt x="2325" y="13709"/>
                    <a:pt x="2667" y="13675"/>
                    <a:pt x="3043" y="13601"/>
                  </a:cubicBezTo>
                  <a:cubicBezTo>
                    <a:pt x="4355" y="13340"/>
                    <a:pt x="7304" y="12933"/>
                    <a:pt x="9375" y="12933"/>
                  </a:cubicBezTo>
                  <a:cubicBezTo>
                    <a:pt x="10622" y="12933"/>
                    <a:pt x="11550" y="13081"/>
                    <a:pt x="11613" y="13496"/>
                  </a:cubicBezTo>
                  <a:cubicBezTo>
                    <a:pt x="11613" y="13496"/>
                    <a:pt x="11606" y="13507"/>
                    <a:pt x="11594" y="13527"/>
                  </a:cubicBezTo>
                  <a:cubicBezTo>
                    <a:pt x="10546" y="15150"/>
                    <a:pt x="10665" y="17273"/>
                    <a:pt x="11869" y="18787"/>
                  </a:cubicBezTo>
                  <a:cubicBezTo>
                    <a:pt x="12952" y="20148"/>
                    <a:pt x="14544" y="21830"/>
                    <a:pt x="15798" y="21830"/>
                  </a:cubicBezTo>
                  <a:cubicBezTo>
                    <a:pt x="15890" y="21830"/>
                    <a:pt x="15981" y="21821"/>
                    <a:pt x="16069" y="21802"/>
                  </a:cubicBezTo>
                  <a:cubicBezTo>
                    <a:pt x="18496" y="21278"/>
                    <a:pt x="23419" y="19177"/>
                    <a:pt x="23419" y="19177"/>
                  </a:cubicBezTo>
                  <a:lnTo>
                    <a:pt x="29427" y="16284"/>
                  </a:lnTo>
                  <a:lnTo>
                    <a:pt x="26126" y="6525"/>
                  </a:lnTo>
                  <a:lnTo>
                    <a:pt x="18870" y="4844"/>
                  </a:lnTo>
                  <a:cubicBezTo>
                    <a:pt x="18192" y="4693"/>
                    <a:pt x="17441" y="4512"/>
                    <a:pt x="16601" y="4278"/>
                  </a:cubicBezTo>
                  <a:cubicBezTo>
                    <a:pt x="15620" y="4003"/>
                    <a:pt x="14692" y="3566"/>
                    <a:pt x="13854" y="2986"/>
                  </a:cubicBezTo>
                  <a:cubicBezTo>
                    <a:pt x="12838" y="2285"/>
                    <a:pt x="11527" y="1300"/>
                    <a:pt x="10972" y="543"/>
                  </a:cubicBezTo>
                  <a:cubicBezTo>
                    <a:pt x="10698" y="168"/>
                    <a:pt x="10298" y="0"/>
                    <a:pt x="9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3" name="Google Shape;723;p35"/>
            <p:cNvGrpSpPr/>
            <p:nvPr/>
          </p:nvGrpSpPr>
          <p:grpSpPr>
            <a:xfrm rot="-1569724">
              <a:off x="5977642" y="2189854"/>
              <a:ext cx="2698890" cy="3197119"/>
              <a:chOff x="6034949" y="788746"/>
              <a:chExt cx="3010302" cy="3566019"/>
            </a:xfrm>
          </p:grpSpPr>
          <p:sp>
            <p:nvSpPr>
              <p:cNvPr id="724" name="Google Shape;724;p35"/>
              <p:cNvSpPr/>
              <p:nvPr/>
            </p:nvSpPr>
            <p:spPr>
              <a:xfrm>
                <a:off x="6034949" y="1224847"/>
                <a:ext cx="2708026" cy="3129918"/>
              </a:xfrm>
              <a:custGeom>
                <a:rect b="b" l="l" r="r" t="t"/>
                <a:pathLst>
                  <a:path extrusionOk="0" h="141194" w="122162">
                    <a:moveTo>
                      <a:pt x="25374" y="0"/>
                    </a:moveTo>
                    <a:lnTo>
                      <a:pt x="7716" y="455"/>
                    </a:lnTo>
                    <a:cubicBezTo>
                      <a:pt x="7716" y="455"/>
                      <a:pt x="1" y="61062"/>
                      <a:pt x="16071" y="64470"/>
                    </a:cubicBezTo>
                    <a:cubicBezTo>
                      <a:pt x="18939" y="65078"/>
                      <a:pt x="21717" y="65343"/>
                      <a:pt x="24379" y="65343"/>
                    </a:cubicBezTo>
                    <a:cubicBezTo>
                      <a:pt x="35485" y="65343"/>
                      <a:pt x="44589" y="60728"/>
                      <a:pt x="49974" y="57155"/>
                    </a:cubicBezTo>
                    <a:lnTo>
                      <a:pt x="49974" y="57155"/>
                    </a:lnTo>
                    <a:lnTo>
                      <a:pt x="40526" y="89675"/>
                    </a:lnTo>
                    <a:lnTo>
                      <a:pt x="25323" y="118716"/>
                    </a:lnTo>
                    <a:lnTo>
                      <a:pt x="49091" y="130887"/>
                    </a:lnTo>
                    <a:lnTo>
                      <a:pt x="71080" y="141194"/>
                    </a:lnTo>
                    <a:lnTo>
                      <a:pt x="88978" y="106853"/>
                    </a:lnTo>
                    <a:lnTo>
                      <a:pt x="104893" y="76479"/>
                    </a:lnTo>
                    <a:lnTo>
                      <a:pt x="122162" y="59666"/>
                    </a:lnTo>
                    <a:lnTo>
                      <a:pt x="122161" y="59666"/>
                    </a:lnTo>
                    <a:cubicBezTo>
                      <a:pt x="117729" y="45866"/>
                      <a:pt x="101540" y="37896"/>
                      <a:pt x="97150" y="35825"/>
                    </a:cubicBezTo>
                    <a:lnTo>
                      <a:pt x="80064" y="30150"/>
                    </a:lnTo>
                    <a:cubicBezTo>
                      <a:pt x="75085" y="28372"/>
                      <a:pt x="70919" y="27471"/>
                      <a:pt x="66942" y="27471"/>
                    </a:cubicBezTo>
                    <a:cubicBezTo>
                      <a:pt x="61459" y="27471"/>
                      <a:pt x="56336" y="29183"/>
                      <a:pt x="49938" y="32673"/>
                    </a:cubicBezTo>
                    <a:cubicBezTo>
                      <a:pt x="49379" y="32979"/>
                      <a:pt x="48328" y="33455"/>
                      <a:pt x="47127" y="33991"/>
                    </a:cubicBezTo>
                    <a:lnTo>
                      <a:pt x="47096" y="33919"/>
                    </a:lnTo>
                    <a:lnTo>
                      <a:pt x="27133" y="42734"/>
                    </a:lnTo>
                    <a:lnTo>
                      <a:pt x="25374" y="0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5"/>
              <p:cNvSpPr/>
              <p:nvPr/>
            </p:nvSpPr>
            <p:spPr>
              <a:xfrm>
                <a:off x="7132972" y="1865045"/>
                <a:ext cx="270355" cy="654407"/>
              </a:xfrm>
              <a:custGeom>
                <a:rect b="b" l="l" r="r" t="t"/>
                <a:pathLst>
                  <a:path extrusionOk="0" h="29521" w="12196">
                    <a:moveTo>
                      <a:pt x="12181" y="1"/>
                    </a:moveTo>
                    <a:cubicBezTo>
                      <a:pt x="12164" y="1"/>
                      <a:pt x="12060" y="48"/>
                      <a:pt x="11878" y="137"/>
                    </a:cubicBezTo>
                    <a:cubicBezTo>
                      <a:pt x="11594" y="281"/>
                      <a:pt x="11317" y="443"/>
                      <a:pt x="11054" y="622"/>
                    </a:cubicBezTo>
                    <a:cubicBezTo>
                      <a:pt x="10358" y="1076"/>
                      <a:pt x="9417" y="1855"/>
                      <a:pt x="8489" y="3024"/>
                    </a:cubicBezTo>
                    <a:cubicBezTo>
                      <a:pt x="7560" y="4189"/>
                      <a:pt x="6672" y="5749"/>
                      <a:pt x="5970" y="7586"/>
                    </a:cubicBezTo>
                    <a:cubicBezTo>
                      <a:pt x="5251" y="9418"/>
                      <a:pt x="4706" y="11509"/>
                      <a:pt x="4121" y="13688"/>
                    </a:cubicBezTo>
                    <a:cubicBezTo>
                      <a:pt x="2969" y="18041"/>
                      <a:pt x="1926" y="21979"/>
                      <a:pt x="1160" y="24870"/>
                    </a:cubicBezTo>
                    <a:cubicBezTo>
                      <a:pt x="799" y="26279"/>
                      <a:pt x="506" y="27432"/>
                      <a:pt x="292" y="28266"/>
                    </a:cubicBezTo>
                    <a:cubicBezTo>
                      <a:pt x="201" y="28646"/>
                      <a:pt x="126" y="28953"/>
                      <a:pt x="70" y="29192"/>
                    </a:cubicBezTo>
                    <a:cubicBezTo>
                      <a:pt x="21" y="29406"/>
                      <a:pt x="0" y="29518"/>
                      <a:pt x="9" y="29520"/>
                    </a:cubicBezTo>
                    <a:cubicBezTo>
                      <a:pt x="9" y="29520"/>
                      <a:pt x="10" y="29520"/>
                      <a:pt x="10" y="29520"/>
                    </a:cubicBezTo>
                    <a:cubicBezTo>
                      <a:pt x="19" y="29520"/>
                      <a:pt x="59" y="29412"/>
                      <a:pt x="123" y="29206"/>
                    </a:cubicBezTo>
                    <a:lnTo>
                      <a:pt x="394" y="28292"/>
                    </a:lnTo>
                    <a:lnTo>
                      <a:pt x="1343" y="24919"/>
                    </a:lnTo>
                    <a:cubicBezTo>
                      <a:pt x="2129" y="22033"/>
                      <a:pt x="3197" y="18101"/>
                      <a:pt x="4381" y="13757"/>
                    </a:cubicBezTo>
                    <a:cubicBezTo>
                      <a:pt x="4966" y="11576"/>
                      <a:pt x="5502" y="9494"/>
                      <a:pt x="6200" y="7674"/>
                    </a:cubicBezTo>
                    <a:cubicBezTo>
                      <a:pt x="6883" y="5851"/>
                      <a:pt x="7740" y="4305"/>
                      <a:pt x="8639" y="3141"/>
                    </a:cubicBezTo>
                    <a:cubicBezTo>
                      <a:pt x="9534" y="1973"/>
                      <a:pt x="10443" y="1184"/>
                      <a:pt x="11112" y="708"/>
                    </a:cubicBezTo>
                    <a:cubicBezTo>
                      <a:pt x="11783" y="228"/>
                      <a:pt x="12196" y="26"/>
                      <a:pt x="12183" y="2"/>
                    </a:cubicBezTo>
                    <a:cubicBezTo>
                      <a:pt x="12183" y="1"/>
                      <a:pt x="12182" y="1"/>
                      <a:pt x="121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5"/>
              <p:cNvSpPr/>
              <p:nvPr/>
            </p:nvSpPr>
            <p:spPr>
              <a:xfrm>
                <a:off x="7968066" y="2461262"/>
                <a:ext cx="72909" cy="153177"/>
              </a:xfrm>
              <a:custGeom>
                <a:rect b="b" l="l" r="r" t="t"/>
                <a:pathLst>
                  <a:path extrusionOk="0" h="6910" w="3289">
                    <a:moveTo>
                      <a:pt x="71" y="0"/>
                    </a:moveTo>
                    <a:cubicBezTo>
                      <a:pt x="70" y="0"/>
                      <a:pt x="69" y="0"/>
                      <a:pt x="68" y="1"/>
                    </a:cubicBezTo>
                    <a:cubicBezTo>
                      <a:pt x="0" y="39"/>
                      <a:pt x="794" y="1546"/>
                      <a:pt x="1669" y="3451"/>
                    </a:cubicBezTo>
                    <a:cubicBezTo>
                      <a:pt x="2543" y="5338"/>
                      <a:pt x="3171" y="6910"/>
                      <a:pt x="3253" y="6910"/>
                    </a:cubicBezTo>
                    <a:cubicBezTo>
                      <a:pt x="3254" y="6910"/>
                      <a:pt x="3254" y="6909"/>
                      <a:pt x="3255" y="6909"/>
                    </a:cubicBezTo>
                    <a:cubicBezTo>
                      <a:pt x="3288" y="6896"/>
                      <a:pt x="3174" y="6483"/>
                      <a:pt x="2941" y="5833"/>
                    </a:cubicBezTo>
                    <a:cubicBezTo>
                      <a:pt x="2710" y="5183"/>
                      <a:pt x="2356" y="4296"/>
                      <a:pt x="1914" y="3339"/>
                    </a:cubicBezTo>
                    <a:cubicBezTo>
                      <a:pt x="1471" y="2381"/>
                      <a:pt x="1028" y="1536"/>
                      <a:pt x="683" y="938"/>
                    </a:cubicBezTo>
                    <a:cubicBezTo>
                      <a:pt x="347" y="352"/>
                      <a:pt x="111" y="0"/>
                      <a:pt x="7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5"/>
              <p:cNvSpPr/>
              <p:nvPr/>
            </p:nvSpPr>
            <p:spPr>
              <a:xfrm>
                <a:off x="8199051" y="2457715"/>
                <a:ext cx="153665" cy="94810"/>
              </a:xfrm>
              <a:custGeom>
                <a:rect b="b" l="l" r="r" t="t"/>
                <a:pathLst>
                  <a:path extrusionOk="0" h="4277" w="6932">
                    <a:moveTo>
                      <a:pt x="6883" y="1"/>
                    </a:moveTo>
                    <a:cubicBezTo>
                      <a:pt x="6749" y="1"/>
                      <a:pt x="5225" y="884"/>
                      <a:pt x="3395" y="2024"/>
                    </a:cubicBezTo>
                    <a:cubicBezTo>
                      <a:pt x="1503" y="3203"/>
                      <a:pt x="1" y="4210"/>
                      <a:pt x="41" y="4273"/>
                    </a:cubicBezTo>
                    <a:cubicBezTo>
                      <a:pt x="42" y="4275"/>
                      <a:pt x="45" y="4276"/>
                      <a:pt x="49" y="4276"/>
                    </a:cubicBezTo>
                    <a:cubicBezTo>
                      <a:pt x="183" y="4276"/>
                      <a:pt x="1708" y="3392"/>
                      <a:pt x="3537" y="2253"/>
                    </a:cubicBezTo>
                    <a:cubicBezTo>
                      <a:pt x="5429" y="1074"/>
                      <a:pt x="6931" y="67"/>
                      <a:pt x="6891" y="4"/>
                    </a:cubicBezTo>
                    <a:cubicBezTo>
                      <a:pt x="6890" y="2"/>
                      <a:pt x="6887" y="1"/>
                      <a:pt x="688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5"/>
              <p:cNvSpPr/>
              <p:nvPr/>
            </p:nvSpPr>
            <p:spPr>
              <a:xfrm>
                <a:off x="8208539" y="2223028"/>
                <a:ext cx="9687" cy="122010"/>
              </a:xfrm>
              <a:custGeom>
                <a:rect b="b" l="l" r="r" t="t"/>
                <a:pathLst>
                  <a:path extrusionOk="0" h="5504" w="437">
                    <a:moveTo>
                      <a:pt x="76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1" y="4"/>
                      <a:pt x="6" y="1239"/>
                      <a:pt x="86" y="2759"/>
                    </a:cubicBezTo>
                    <a:cubicBezTo>
                      <a:pt x="164" y="4275"/>
                      <a:pt x="289" y="5503"/>
                      <a:pt x="363" y="5503"/>
                    </a:cubicBezTo>
                    <a:cubicBezTo>
                      <a:pt x="363" y="5503"/>
                      <a:pt x="364" y="5503"/>
                      <a:pt x="364" y="5503"/>
                    </a:cubicBezTo>
                    <a:cubicBezTo>
                      <a:pt x="437" y="5499"/>
                      <a:pt x="433" y="4265"/>
                      <a:pt x="353" y="2745"/>
                    </a:cubicBezTo>
                    <a:cubicBezTo>
                      <a:pt x="274" y="1227"/>
                      <a:pt x="151" y="0"/>
                      <a:pt x="7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5"/>
              <p:cNvSpPr/>
              <p:nvPr/>
            </p:nvSpPr>
            <p:spPr>
              <a:xfrm>
                <a:off x="8417667" y="2255703"/>
                <a:ext cx="110882" cy="67611"/>
              </a:xfrm>
              <a:custGeom>
                <a:rect b="b" l="l" r="r" t="t"/>
                <a:pathLst>
                  <a:path extrusionOk="0" h="3050" w="5002">
                    <a:moveTo>
                      <a:pt x="52" y="1"/>
                    </a:moveTo>
                    <a:cubicBezTo>
                      <a:pt x="46" y="1"/>
                      <a:pt x="42" y="2"/>
                      <a:pt x="40" y="5"/>
                    </a:cubicBezTo>
                    <a:cubicBezTo>
                      <a:pt x="0" y="69"/>
                      <a:pt x="1071" y="801"/>
                      <a:pt x="2431" y="1640"/>
                    </a:cubicBezTo>
                    <a:cubicBezTo>
                      <a:pt x="3725" y="2440"/>
                      <a:pt x="4816" y="3050"/>
                      <a:pt x="4950" y="3050"/>
                    </a:cubicBezTo>
                    <a:cubicBezTo>
                      <a:pt x="4957" y="3050"/>
                      <a:pt x="4961" y="3048"/>
                      <a:pt x="4963" y="3045"/>
                    </a:cubicBezTo>
                    <a:cubicBezTo>
                      <a:pt x="5001" y="2982"/>
                      <a:pt x="3931" y="2252"/>
                      <a:pt x="2572" y="1412"/>
                    </a:cubicBezTo>
                    <a:cubicBezTo>
                      <a:pt x="1274" y="611"/>
                      <a:pt x="184" y="1"/>
                      <a:pt x="5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5"/>
              <p:cNvSpPr/>
              <p:nvPr/>
            </p:nvSpPr>
            <p:spPr>
              <a:xfrm>
                <a:off x="8050595" y="2784309"/>
                <a:ext cx="70315" cy="155926"/>
              </a:xfrm>
              <a:custGeom>
                <a:rect b="b" l="l" r="r" t="t"/>
                <a:pathLst>
                  <a:path extrusionOk="0" h="7034" w="3172">
                    <a:moveTo>
                      <a:pt x="3101" y="0"/>
                    </a:moveTo>
                    <a:cubicBezTo>
                      <a:pt x="3021" y="0"/>
                      <a:pt x="2292" y="1541"/>
                      <a:pt x="1462" y="3464"/>
                    </a:cubicBezTo>
                    <a:cubicBezTo>
                      <a:pt x="624" y="5405"/>
                      <a:pt x="0" y="7003"/>
                      <a:pt x="68" y="7033"/>
                    </a:cubicBezTo>
                    <a:cubicBezTo>
                      <a:pt x="69" y="7033"/>
                      <a:pt x="70" y="7033"/>
                      <a:pt x="70" y="7033"/>
                    </a:cubicBezTo>
                    <a:cubicBezTo>
                      <a:pt x="150" y="7033"/>
                      <a:pt x="879" y="5493"/>
                      <a:pt x="1709" y="3570"/>
                    </a:cubicBezTo>
                    <a:cubicBezTo>
                      <a:pt x="2546" y="1629"/>
                      <a:pt x="3171" y="30"/>
                      <a:pt x="3103" y="1"/>
                    </a:cubicBezTo>
                    <a:cubicBezTo>
                      <a:pt x="3103" y="1"/>
                      <a:pt x="3102" y="0"/>
                      <a:pt x="310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5"/>
              <p:cNvSpPr/>
              <p:nvPr/>
            </p:nvSpPr>
            <p:spPr>
              <a:xfrm>
                <a:off x="7861551" y="2979361"/>
                <a:ext cx="53512" cy="101172"/>
              </a:xfrm>
              <a:custGeom>
                <a:rect b="b" l="l" r="r" t="t"/>
                <a:pathLst>
                  <a:path extrusionOk="0" h="4564" w="2414">
                    <a:moveTo>
                      <a:pt x="70" y="0"/>
                    </a:moveTo>
                    <a:cubicBezTo>
                      <a:pt x="68" y="0"/>
                      <a:pt x="67" y="0"/>
                      <a:pt x="66" y="1"/>
                    </a:cubicBezTo>
                    <a:cubicBezTo>
                      <a:pt x="0" y="34"/>
                      <a:pt x="457" y="1083"/>
                      <a:pt x="1087" y="2342"/>
                    </a:cubicBezTo>
                    <a:cubicBezTo>
                      <a:pt x="1707" y="3581"/>
                      <a:pt x="2262" y="4563"/>
                      <a:pt x="2344" y="4563"/>
                    </a:cubicBezTo>
                    <a:cubicBezTo>
                      <a:pt x="2345" y="4563"/>
                      <a:pt x="2346" y="4563"/>
                      <a:pt x="2347" y="4563"/>
                    </a:cubicBezTo>
                    <a:cubicBezTo>
                      <a:pt x="2413" y="4529"/>
                      <a:pt x="1956" y="3482"/>
                      <a:pt x="1328" y="2222"/>
                    </a:cubicBezTo>
                    <a:cubicBezTo>
                      <a:pt x="708" y="982"/>
                      <a:pt x="151" y="0"/>
                      <a:pt x="7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5"/>
              <p:cNvSpPr/>
              <p:nvPr/>
            </p:nvSpPr>
            <p:spPr>
              <a:xfrm>
                <a:off x="7909920" y="3268957"/>
                <a:ext cx="119971" cy="18599"/>
              </a:xfrm>
              <a:custGeom>
                <a:rect b="b" l="l" r="r" t="t"/>
                <a:pathLst>
                  <a:path extrusionOk="0" h="839" w="5412">
                    <a:moveTo>
                      <a:pt x="5339" y="1"/>
                    </a:moveTo>
                    <a:cubicBezTo>
                      <a:pt x="5094" y="1"/>
                      <a:pt x="4013" y="241"/>
                      <a:pt x="2700" y="425"/>
                    </a:cubicBezTo>
                    <a:cubicBezTo>
                      <a:pt x="1217" y="636"/>
                      <a:pt x="2" y="694"/>
                      <a:pt x="2" y="772"/>
                    </a:cubicBezTo>
                    <a:cubicBezTo>
                      <a:pt x="1" y="806"/>
                      <a:pt x="288" y="838"/>
                      <a:pt x="754" y="838"/>
                    </a:cubicBezTo>
                    <a:cubicBezTo>
                      <a:pt x="1254" y="838"/>
                      <a:pt x="1960" y="801"/>
                      <a:pt x="2738" y="691"/>
                    </a:cubicBezTo>
                    <a:cubicBezTo>
                      <a:pt x="4242" y="481"/>
                      <a:pt x="5411" y="80"/>
                      <a:pt x="5391" y="13"/>
                    </a:cubicBezTo>
                    <a:cubicBezTo>
                      <a:pt x="5388" y="5"/>
                      <a:pt x="5370" y="1"/>
                      <a:pt x="533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5"/>
              <p:cNvSpPr/>
              <p:nvPr/>
            </p:nvSpPr>
            <p:spPr>
              <a:xfrm>
                <a:off x="8176573" y="2954045"/>
                <a:ext cx="49079" cy="108798"/>
              </a:xfrm>
              <a:custGeom>
                <a:rect b="b" l="l" r="r" t="t"/>
                <a:pathLst>
                  <a:path extrusionOk="0" h="4908" w="2214">
                    <a:moveTo>
                      <a:pt x="2142" y="0"/>
                    </a:moveTo>
                    <a:cubicBezTo>
                      <a:pt x="2062" y="0"/>
                      <a:pt x="1549" y="1065"/>
                      <a:pt x="983" y="2402"/>
                    </a:cubicBezTo>
                    <a:cubicBezTo>
                      <a:pt x="409" y="3756"/>
                      <a:pt x="0" y="4878"/>
                      <a:pt x="68" y="4907"/>
                    </a:cubicBezTo>
                    <a:cubicBezTo>
                      <a:pt x="69" y="4908"/>
                      <a:pt x="70" y="4908"/>
                      <a:pt x="71" y="4908"/>
                    </a:cubicBezTo>
                    <a:cubicBezTo>
                      <a:pt x="150" y="4908"/>
                      <a:pt x="665" y="3844"/>
                      <a:pt x="1230" y="2506"/>
                    </a:cubicBezTo>
                    <a:cubicBezTo>
                      <a:pt x="1803" y="1152"/>
                      <a:pt x="2213" y="31"/>
                      <a:pt x="2145" y="1"/>
                    </a:cubicBezTo>
                    <a:cubicBezTo>
                      <a:pt x="2144" y="1"/>
                      <a:pt x="2143" y="0"/>
                      <a:pt x="214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5"/>
              <p:cNvSpPr/>
              <p:nvPr/>
            </p:nvSpPr>
            <p:spPr>
              <a:xfrm>
                <a:off x="7731605" y="3402095"/>
                <a:ext cx="86387" cy="96983"/>
              </a:xfrm>
              <a:custGeom>
                <a:rect b="b" l="l" r="r" t="t"/>
                <a:pathLst>
                  <a:path extrusionOk="0" h="4375" w="3897">
                    <a:moveTo>
                      <a:pt x="60" y="0"/>
                    </a:moveTo>
                    <a:cubicBezTo>
                      <a:pt x="57" y="0"/>
                      <a:pt x="55" y="1"/>
                      <a:pt x="53" y="3"/>
                    </a:cubicBezTo>
                    <a:cubicBezTo>
                      <a:pt x="1" y="62"/>
                      <a:pt x="931" y="962"/>
                      <a:pt x="1970" y="2167"/>
                    </a:cubicBezTo>
                    <a:cubicBezTo>
                      <a:pt x="2993" y="3344"/>
                      <a:pt x="3742" y="4374"/>
                      <a:pt x="3832" y="4374"/>
                    </a:cubicBezTo>
                    <a:cubicBezTo>
                      <a:pt x="3834" y="4374"/>
                      <a:pt x="3836" y="4374"/>
                      <a:pt x="3837" y="4373"/>
                    </a:cubicBezTo>
                    <a:cubicBezTo>
                      <a:pt x="3896" y="4337"/>
                      <a:pt x="3229" y="3208"/>
                      <a:pt x="2173" y="1991"/>
                    </a:cubicBezTo>
                    <a:cubicBezTo>
                      <a:pt x="1152" y="809"/>
                      <a:pt x="161" y="0"/>
                      <a:pt x="6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5"/>
              <p:cNvSpPr/>
              <p:nvPr/>
            </p:nvSpPr>
            <p:spPr>
              <a:xfrm>
                <a:off x="7684721" y="3029947"/>
                <a:ext cx="67855" cy="112057"/>
              </a:xfrm>
              <a:custGeom>
                <a:rect b="b" l="l" r="r" t="t"/>
                <a:pathLst>
                  <a:path extrusionOk="0" h="5055" w="3061">
                    <a:moveTo>
                      <a:pt x="2993" y="1"/>
                    </a:moveTo>
                    <a:cubicBezTo>
                      <a:pt x="2909" y="1"/>
                      <a:pt x="2212" y="1088"/>
                      <a:pt x="1415" y="2459"/>
                    </a:cubicBezTo>
                    <a:cubicBezTo>
                      <a:pt x="605" y="3855"/>
                      <a:pt x="0" y="5016"/>
                      <a:pt x="65" y="5053"/>
                    </a:cubicBezTo>
                    <a:cubicBezTo>
                      <a:pt x="66" y="5054"/>
                      <a:pt x="67" y="5054"/>
                      <a:pt x="68" y="5054"/>
                    </a:cubicBezTo>
                    <a:cubicBezTo>
                      <a:pt x="152" y="5054"/>
                      <a:pt x="851" y="3967"/>
                      <a:pt x="1646" y="2594"/>
                    </a:cubicBezTo>
                    <a:cubicBezTo>
                      <a:pt x="2457" y="1200"/>
                      <a:pt x="3061" y="39"/>
                      <a:pt x="2997" y="2"/>
                    </a:cubicBezTo>
                    <a:cubicBezTo>
                      <a:pt x="2996" y="1"/>
                      <a:pt x="2994" y="1"/>
                      <a:pt x="299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5"/>
              <p:cNvSpPr/>
              <p:nvPr/>
            </p:nvSpPr>
            <p:spPr>
              <a:xfrm>
                <a:off x="7670977" y="2835494"/>
                <a:ext cx="127219" cy="33140"/>
              </a:xfrm>
              <a:custGeom>
                <a:rect b="b" l="l" r="r" t="t"/>
                <a:pathLst>
                  <a:path extrusionOk="0" h="1495" w="5739">
                    <a:moveTo>
                      <a:pt x="69" y="0"/>
                    </a:moveTo>
                    <a:cubicBezTo>
                      <a:pt x="39" y="0"/>
                      <a:pt x="22" y="4"/>
                      <a:pt x="20" y="12"/>
                    </a:cubicBezTo>
                    <a:cubicBezTo>
                      <a:pt x="0" y="84"/>
                      <a:pt x="1262" y="471"/>
                      <a:pt x="2836" y="877"/>
                    </a:cubicBezTo>
                    <a:cubicBezTo>
                      <a:pt x="4239" y="1240"/>
                      <a:pt x="5418" y="1495"/>
                      <a:pt x="5671" y="1495"/>
                    </a:cubicBezTo>
                    <a:cubicBezTo>
                      <a:pt x="5701" y="1495"/>
                      <a:pt x="5719" y="1491"/>
                      <a:pt x="5721" y="1483"/>
                    </a:cubicBezTo>
                    <a:cubicBezTo>
                      <a:pt x="5739" y="1411"/>
                      <a:pt x="4478" y="1024"/>
                      <a:pt x="2903" y="618"/>
                    </a:cubicBezTo>
                    <a:cubicBezTo>
                      <a:pt x="1499" y="255"/>
                      <a:pt x="321" y="0"/>
                      <a:pt x="6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5"/>
              <p:cNvSpPr/>
              <p:nvPr/>
            </p:nvSpPr>
            <p:spPr>
              <a:xfrm>
                <a:off x="7793696" y="2536897"/>
                <a:ext cx="68387" cy="94766"/>
              </a:xfrm>
              <a:custGeom>
                <a:rect b="b" l="l" r="r" t="t"/>
                <a:pathLst>
                  <a:path extrusionOk="0" h="4275" w="3085">
                    <a:moveTo>
                      <a:pt x="67" y="1"/>
                    </a:moveTo>
                    <a:cubicBezTo>
                      <a:pt x="65" y="1"/>
                      <a:pt x="64" y="1"/>
                      <a:pt x="62" y="2"/>
                    </a:cubicBezTo>
                    <a:cubicBezTo>
                      <a:pt x="1" y="39"/>
                      <a:pt x="549" y="1073"/>
                      <a:pt x="1369" y="2259"/>
                    </a:cubicBezTo>
                    <a:cubicBezTo>
                      <a:pt x="2169" y="3414"/>
                      <a:pt x="2930" y="4274"/>
                      <a:pt x="3020" y="4274"/>
                    </a:cubicBezTo>
                    <a:cubicBezTo>
                      <a:pt x="3022" y="4274"/>
                      <a:pt x="3024" y="4274"/>
                      <a:pt x="3025" y="4273"/>
                    </a:cubicBezTo>
                    <a:cubicBezTo>
                      <a:pt x="3085" y="4225"/>
                      <a:pt x="2407" y="3280"/>
                      <a:pt x="1590" y="2104"/>
                    </a:cubicBezTo>
                    <a:cubicBezTo>
                      <a:pt x="789" y="953"/>
                      <a:pt x="153" y="1"/>
                      <a:pt x="67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5"/>
              <p:cNvSpPr/>
              <p:nvPr/>
            </p:nvSpPr>
            <p:spPr>
              <a:xfrm>
                <a:off x="7605538" y="2520627"/>
                <a:ext cx="85212" cy="72377"/>
              </a:xfrm>
              <a:custGeom>
                <a:rect b="b" l="l" r="r" t="t"/>
                <a:pathLst>
                  <a:path extrusionOk="0" h="3265" w="3844">
                    <a:moveTo>
                      <a:pt x="3786" y="1"/>
                    </a:moveTo>
                    <a:cubicBezTo>
                      <a:pt x="3680" y="1"/>
                      <a:pt x="2829" y="666"/>
                      <a:pt x="1835" y="1532"/>
                    </a:cubicBezTo>
                    <a:cubicBezTo>
                      <a:pt x="800" y="2431"/>
                      <a:pt x="1" y="3205"/>
                      <a:pt x="48" y="3261"/>
                    </a:cubicBezTo>
                    <a:cubicBezTo>
                      <a:pt x="50" y="3264"/>
                      <a:pt x="54" y="3265"/>
                      <a:pt x="58" y="3265"/>
                    </a:cubicBezTo>
                    <a:cubicBezTo>
                      <a:pt x="166" y="3265"/>
                      <a:pt x="1016" y="2599"/>
                      <a:pt x="2010" y="1735"/>
                    </a:cubicBezTo>
                    <a:cubicBezTo>
                      <a:pt x="3045" y="835"/>
                      <a:pt x="3844" y="61"/>
                      <a:pt x="3795" y="4"/>
                    </a:cubicBezTo>
                    <a:cubicBezTo>
                      <a:pt x="3793" y="2"/>
                      <a:pt x="3790" y="1"/>
                      <a:pt x="378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5"/>
              <p:cNvSpPr/>
              <p:nvPr/>
            </p:nvSpPr>
            <p:spPr>
              <a:xfrm>
                <a:off x="7676807" y="2235818"/>
                <a:ext cx="97293" cy="111414"/>
              </a:xfrm>
              <a:custGeom>
                <a:rect b="b" l="l" r="r" t="t"/>
                <a:pathLst>
                  <a:path extrusionOk="0" h="5026" w="4389">
                    <a:moveTo>
                      <a:pt x="64" y="1"/>
                    </a:moveTo>
                    <a:cubicBezTo>
                      <a:pt x="63" y="1"/>
                      <a:pt x="61" y="1"/>
                      <a:pt x="60" y="2"/>
                    </a:cubicBezTo>
                    <a:cubicBezTo>
                      <a:pt x="1" y="39"/>
                      <a:pt x="757" y="1327"/>
                      <a:pt x="1951" y="2723"/>
                    </a:cubicBezTo>
                    <a:cubicBezTo>
                      <a:pt x="3108" y="4087"/>
                      <a:pt x="4229" y="5026"/>
                      <a:pt x="4329" y="5026"/>
                    </a:cubicBezTo>
                    <a:cubicBezTo>
                      <a:pt x="4332" y="5026"/>
                      <a:pt x="4334" y="5025"/>
                      <a:pt x="4335" y="5024"/>
                    </a:cubicBezTo>
                    <a:cubicBezTo>
                      <a:pt x="4389" y="4966"/>
                      <a:pt x="3331" y="3935"/>
                      <a:pt x="2155" y="2550"/>
                    </a:cubicBezTo>
                    <a:cubicBezTo>
                      <a:pt x="995" y="1192"/>
                      <a:pt x="155" y="1"/>
                      <a:pt x="6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5"/>
              <p:cNvSpPr/>
              <p:nvPr/>
            </p:nvSpPr>
            <p:spPr>
              <a:xfrm>
                <a:off x="7934903" y="2293520"/>
                <a:ext cx="131010" cy="40145"/>
              </a:xfrm>
              <a:custGeom>
                <a:rect b="b" l="l" r="r" t="t"/>
                <a:pathLst>
                  <a:path extrusionOk="0" h="1811" w="5910">
                    <a:moveTo>
                      <a:pt x="5852" y="0"/>
                    </a:moveTo>
                    <a:cubicBezTo>
                      <a:pt x="5630" y="0"/>
                      <a:pt x="4394" y="326"/>
                      <a:pt x="2916" y="777"/>
                    </a:cubicBezTo>
                    <a:cubicBezTo>
                      <a:pt x="1297" y="1271"/>
                      <a:pt x="0" y="1730"/>
                      <a:pt x="22" y="1801"/>
                    </a:cubicBezTo>
                    <a:cubicBezTo>
                      <a:pt x="24" y="1807"/>
                      <a:pt x="36" y="1810"/>
                      <a:pt x="58" y="1810"/>
                    </a:cubicBezTo>
                    <a:cubicBezTo>
                      <a:pt x="280" y="1810"/>
                      <a:pt x="1517" y="1485"/>
                      <a:pt x="2994" y="1033"/>
                    </a:cubicBezTo>
                    <a:cubicBezTo>
                      <a:pt x="4615" y="539"/>
                      <a:pt x="5910" y="80"/>
                      <a:pt x="5888" y="10"/>
                    </a:cubicBezTo>
                    <a:cubicBezTo>
                      <a:pt x="5886" y="3"/>
                      <a:pt x="5874" y="0"/>
                      <a:pt x="585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5"/>
              <p:cNvSpPr/>
              <p:nvPr/>
            </p:nvSpPr>
            <p:spPr>
              <a:xfrm>
                <a:off x="7637393" y="1899538"/>
                <a:ext cx="21148" cy="115559"/>
              </a:xfrm>
              <a:custGeom>
                <a:rect b="b" l="l" r="r" t="t"/>
                <a:pathLst>
                  <a:path extrusionOk="0" h="5213" w="954">
                    <a:moveTo>
                      <a:pt x="80" y="0"/>
                    </a:moveTo>
                    <a:cubicBezTo>
                      <a:pt x="79" y="0"/>
                      <a:pt x="78" y="0"/>
                      <a:pt x="78" y="1"/>
                    </a:cubicBezTo>
                    <a:cubicBezTo>
                      <a:pt x="0" y="24"/>
                      <a:pt x="326" y="1158"/>
                      <a:pt x="502" y="2595"/>
                    </a:cubicBezTo>
                    <a:cubicBezTo>
                      <a:pt x="685" y="4028"/>
                      <a:pt x="649" y="5209"/>
                      <a:pt x="730" y="5213"/>
                    </a:cubicBezTo>
                    <a:cubicBezTo>
                      <a:pt x="730" y="5213"/>
                      <a:pt x="730" y="5213"/>
                      <a:pt x="730" y="5213"/>
                    </a:cubicBezTo>
                    <a:cubicBezTo>
                      <a:pt x="798" y="5213"/>
                      <a:pt x="954" y="4020"/>
                      <a:pt x="768" y="2561"/>
                    </a:cubicBezTo>
                    <a:cubicBezTo>
                      <a:pt x="590" y="1112"/>
                      <a:pt x="152" y="0"/>
                      <a:pt x="8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5"/>
              <p:cNvSpPr/>
              <p:nvPr/>
            </p:nvSpPr>
            <p:spPr>
              <a:xfrm>
                <a:off x="7213285" y="2844472"/>
                <a:ext cx="180421" cy="140741"/>
              </a:xfrm>
              <a:custGeom>
                <a:rect b="b" l="l" r="r" t="t"/>
                <a:pathLst>
                  <a:path extrusionOk="0" h="6349" w="8139">
                    <a:moveTo>
                      <a:pt x="8111" y="1"/>
                    </a:moveTo>
                    <a:cubicBezTo>
                      <a:pt x="8048" y="1"/>
                      <a:pt x="7549" y="269"/>
                      <a:pt x="6797" y="741"/>
                    </a:cubicBezTo>
                    <a:cubicBezTo>
                      <a:pt x="6005" y="1238"/>
                      <a:pt x="4938" y="1967"/>
                      <a:pt x="3816" y="2849"/>
                    </a:cubicBezTo>
                    <a:cubicBezTo>
                      <a:pt x="2692" y="3730"/>
                      <a:pt x="1729" y="4590"/>
                      <a:pt x="1056" y="5241"/>
                    </a:cubicBezTo>
                    <a:cubicBezTo>
                      <a:pt x="385" y="5890"/>
                      <a:pt x="0" y="6323"/>
                      <a:pt x="25" y="6347"/>
                    </a:cubicBezTo>
                    <a:cubicBezTo>
                      <a:pt x="26" y="6348"/>
                      <a:pt x="27" y="6348"/>
                      <a:pt x="29" y="6348"/>
                    </a:cubicBezTo>
                    <a:cubicBezTo>
                      <a:pt x="82" y="6348"/>
                      <a:pt x="508" y="5971"/>
                      <a:pt x="1185" y="5381"/>
                    </a:cubicBezTo>
                    <a:cubicBezTo>
                      <a:pt x="1887" y="4769"/>
                      <a:pt x="2864" y="3934"/>
                      <a:pt x="3980" y="3060"/>
                    </a:cubicBezTo>
                    <a:cubicBezTo>
                      <a:pt x="5098" y="2185"/>
                      <a:pt x="6141" y="1434"/>
                      <a:pt x="6902" y="899"/>
                    </a:cubicBezTo>
                    <a:cubicBezTo>
                      <a:pt x="7664" y="364"/>
                      <a:pt x="8138" y="38"/>
                      <a:pt x="8118" y="3"/>
                    </a:cubicBezTo>
                    <a:cubicBezTo>
                      <a:pt x="8117" y="2"/>
                      <a:pt x="8115" y="1"/>
                      <a:pt x="811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5"/>
              <p:cNvSpPr/>
              <p:nvPr/>
            </p:nvSpPr>
            <p:spPr>
              <a:xfrm>
                <a:off x="7280652" y="2626100"/>
                <a:ext cx="98246" cy="126643"/>
              </a:xfrm>
              <a:custGeom>
                <a:rect b="b" l="l" r="r" t="t"/>
                <a:pathLst>
                  <a:path extrusionOk="0" h="5713" w="4432">
                    <a:moveTo>
                      <a:pt x="63" y="0"/>
                    </a:moveTo>
                    <a:cubicBezTo>
                      <a:pt x="61" y="0"/>
                      <a:pt x="59" y="1"/>
                      <a:pt x="58" y="2"/>
                    </a:cubicBezTo>
                    <a:cubicBezTo>
                      <a:pt x="0" y="56"/>
                      <a:pt x="1070" y="1254"/>
                      <a:pt x="2265" y="2830"/>
                    </a:cubicBezTo>
                    <a:cubicBezTo>
                      <a:pt x="3447" y="4378"/>
                      <a:pt x="4307" y="5713"/>
                      <a:pt x="4397" y="5713"/>
                    </a:cubicBezTo>
                    <a:cubicBezTo>
                      <a:pt x="4399" y="5713"/>
                      <a:pt x="4400" y="5712"/>
                      <a:pt x="4401" y="5712"/>
                    </a:cubicBezTo>
                    <a:cubicBezTo>
                      <a:pt x="4432" y="5694"/>
                      <a:pt x="4252" y="5330"/>
                      <a:pt x="3916" y="4772"/>
                    </a:cubicBezTo>
                    <a:cubicBezTo>
                      <a:pt x="3580" y="4212"/>
                      <a:pt x="3083" y="3460"/>
                      <a:pt x="2479" y="2666"/>
                    </a:cubicBezTo>
                    <a:cubicBezTo>
                      <a:pt x="1876" y="1874"/>
                      <a:pt x="1283" y="1193"/>
                      <a:pt x="835" y="719"/>
                    </a:cubicBezTo>
                    <a:cubicBezTo>
                      <a:pt x="403" y="266"/>
                      <a:pt x="109" y="0"/>
                      <a:pt x="63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5"/>
              <p:cNvSpPr/>
              <p:nvPr/>
            </p:nvSpPr>
            <p:spPr>
              <a:xfrm>
                <a:off x="7334984" y="2391057"/>
                <a:ext cx="113741" cy="62158"/>
              </a:xfrm>
              <a:custGeom>
                <a:rect b="b" l="l" r="r" t="t"/>
                <a:pathLst>
                  <a:path extrusionOk="0" h="2804" w="5131">
                    <a:moveTo>
                      <a:pt x="5080" y="0"/>
                    </a:moveTo>
                    <a:cubicBezTo>
                      <a:pt x="4939" y="0"/>
                      <a:pt x="3826" y="553"/>
                      <a:pt x="2500" y="1285"/>
                    </a:cubicBezTo>
                    <a:cubicBezTo>
                      <a:pt x="1104" y="2056"/>
                      <a:pt x="0" y="2734"/>
                      <a:pt x="36" y="2798"/>
                    </a:cubicBezTo>
                    <a:cubicBezTo>
                      <a:pt x="38" y="2802"/>
                      <a:pt x="43" y="2804"/>
                      <a:pt x="51" y="2804"/>
                    </a:cubicBezTo>
                    <a:cubicBezTo>
                      <a:pt x="194" y="2804"/>
                      <a:pt x="1306" y="2250"/>
                      <a:pt x="2630" y="1520"/>
                    </a:cubicBezTo>
                    <a:cubicBezTo>
                      <a:pt x="4027" y="749"/>
                      <a:pt x="5130" y="70"/>
                      <a:pt x="5094" y="5"/>
                    </a:cubicBezTo>
                    <a:cubicBezTo>
                      <a:pt x="5092" y="2"/>
                      <a:pt x="5088" y="0"/>
                      <a:pt x="508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5"/>
              <p:cNvSpPr/>
              <p:nvPr/>
            </p:nvSpPr>
            <p:spPr>
              <a:xfrm>
                <a:off x="7271142" y="2102725"/>
                <a:ext cx="109020" cy="130655"/>
              </a:xfrm>
              <a:custGeom>
                <a:rect b="b" l="l" r="r" t="t"/>
                <a:pathLst>
                  <a:path extrusionOk="0" h="5894" w="4918">
                    <a:moveTo>
                      <a:pt x="35" y="1"/>
                    </a:moveTo>
                    <a:cubicBezTo>
                      <a:pt x="34" y="1"/>
                      <a:pt x="33" y="1"/>
                      <a:pt x="32" y="1"/>
                    </a:cubicBezTo>
                    <a:cubicBezTo>
                      <a:pt x="1" y="19"/>
                      <a:pt x="185" y="409"/>
                      <a:pt x="541" y="1006"/>
                    </a:cubicBezTo>
                    <a:cubicBezTo>
                      <a:pt x="898" y="1601"/>
                      <a:pt x="1437" y="2400"/>
                      <a:pt x="2112" y="3220"/>
                    </a:cubicBezTo>
                    <a:cubicBezTo>
                      <a:pt x="2788" y="4041"/>
                      <a:pt x="3463" y="4728"/>
                      <a:pt x="3977" y="5194"/>
                    </a:cubicBezTo>
                    <a:cubicBezTo>
                      <a:pt x="4468" y="5641"/>
                      <a:pt x="4806" y="5893"/>
                      <a:pt x="4857" y="5893"/>
                    </a:cubicBezTo>
                    <a:cubicBezTo>
                      <a:pt x="4859" y="5893"/>
                      <a:pt x="4861" y="5893"/>
                      <a:pt x="4862" y="5891"/>
                    </a:cubicBezTo>
                    <a:cubicBezTo>
                      <a:pt x="4917" y="5831"/>
                      <a:pt x="3649" y="4679"/>
                      <a:pt x="2321" y="3051"/>
                    </a:cubicBezTo>
                    <a:cubicBezTo>
                      <a:pt x="1002" y="1450"/>
                      <a:pt x="125" y="1"/>
                      <a:pt x="3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5"/>
              <p:cNvSpPr/>
              <p:nvPr/>
            </p:nvSpPr>
            <p:spPr>
              <a:xfrm>
                <a:off x="7496186" y="2132496"/>
                <a:ext cx="50431" cy="97515"/>
              </a:xfrm>
              <a:custGeom>
                <a:rect b="b" l="l" r="r" t="t"/>
                <a:pathLst>
                  <a:path extrusionOk="0" h="4399" w="2275">
                    <a:moveTo>
                      <a:pt x="2204" y="0"/>
                    </a:moveTo>
                    <a:cubicBezTo>
                      <a:pt x="2124" y="0"/>
                      <a:pt x="1599" y="947"/>
                      <a:pt x="1017" y="2141"/>
                    </a:cubicBezTo>
                    <a:cubicBezTo>
                      <a:pt x="425" y="3355"/>
                      <a:pt x="1" y="4366"/>
                      <a:pt x="68" y="4398"/>
                    </a:cubicBezTo>
                    <a:cubicBezTo>
                      <a:pt x="69" y="4399"/>
                      <a:pt x="70" y="4399"/>
                      <a:pt x="71" y="4399"/>
                    </a:cubicBezTo>
                    <a:cubicBezTo>
                      <a:pt x="153" y="4399"/>
                      <a:pt x="677" y="3453"/>
                      <a:pt x="1258" y="2258"/>
                    </a:cubicBezTo>
                    <a:cubicBezTo>
                      <a:pt x="1850" y="1044"/>
                      <a:pt x="2274" y="33"/>
                      <a:pt x="2208" y="1"/>
                    </a:cubicBezTo>
                    <a:cubicBezTo>
                      <a:pt x="2206" y="1"/>
                      <a:pt x="2205" y="0"/>
                      <a:pt x="220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5"/>
              <p:cNvSpPr/>
              <p:nvPr/>
            </p:nvSpPr>
            <p:spPr>
              <a:xfrm>
                <a:off x="7439969" y="1894151"/>
                <a:ext cx="29328" cy="155195"/>
              </a:xfrm>
              <a:custGeom>
                <a:rect b="b" l="l" r="r" t="t"/>
                <a:pathLst>
                  <a:path extrusionOk="0" h="7001" w="1323">
                    <a:moveTo>
                      <a:pt x="81" y="0"/>
                    </a:moveTo>
                    <a:cubicBezTo>
                      <a:pt x="80" y="0"/>
                      <a:pt x="80" y="0"/>
                      <a:pt x="79" y="1"/>
                    </a:cubicBezTo>
                    <a:cubicBezTo>
                      <a:pt x="1" y="29"/>
                      <a:pt x="578" y="1524"/>
                      <a:pt x="874" y="3461"/>
                    </a:cubicBezTo>
                    <a:cubicBezTo>
                      <a:pt x="1183" y="5395"/>
                      <a:pt x="1090" y="6997"/>
                      <a:pt x="1174" y="7000"/>
                    </a:cubicBezTo>
                    <a:cubicBezTo>
                      <a:pt x="1174" y="7000"/>
                      <a:pt x="1174" y="7000"/>
                      <a:pt x="1174" y="7000"/>
                    </a:cubicBezTo>
                    <a:cubicBezTo>
                      <a:pt x="1207" y="7000"/>
                      <a:pt x="1273" y="6603"/>
                      <a:pt x="1298" y="5955"/>
                    </a:cubicBezTo>
                    <a:cubicBezTo>
                      <a:pt x="1323" y="5305"/>
                      <a:pt x="1293" y="4403"/>
                      <a:pt x="1139" y="3420"/>
                    </a:cubicBezTo>
                    <a:cubicBezTo>
                      <a:pt x="984" y="2438"/>
                      <a:pt x="739" y="1570"/>
                      <a:pt x="518" y="957"/>
                    </a:cubicBezTo>
                    <a:cubicBezTo>
                      <a:pt x="299" y="356"/>
                      <a:pt x="118" y="0"/>
                      <a:pt x="8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5"/>
              <p:cNvSpPr/>
              <p:nvPr/>
            </p:nvSpPr>
            <p:spPr>
              <a:xfrm>
                <a:off x="7488716" y="2733080"/>
                <a:ext cx="14320" cy="227860"/>
              </a:xfrm>
              <a:custGeom>
                <a:rect b="b" l="l" r="r" t="t"/>
                <a:pathLst>
                  <a:path extrusionOk="0" h="10279" w="646">
                    <a:moveTo>
                      <a:pt x="40" y="1"/>
                    </a:moveTo>
                    <a:cubicBezTo>
                      <a:pt x="40" y="1"/>
                      <a:pt x="39" y="1"/>
                      <a:pt x="39" y="1"/>
                    </a:cubicBezTo>
                    <a:cubicBezTo>
                      <a:pt x="1" y="6"/>
                      <a:pt x="56" y="581"/>
                      <a:pt x="134" y="1508"/>
                    </a:cubicBezTo>
                    <a:cubicBezTo>
                      <a:pt x="213" y="2434"/>
                      <a:pt x="306" y="3718"/>
                      <a:pt x="340" y="5135"/>
                    </a:cubicBezTo>
                    <a:cubicBezTo>
                      <a:pt x="375" y="6553"/>
                      <a:pt x="348" y="7838"/>
                      <a:pt x="316" y="8768"/>
                    </a:cubicBezTo>
                    <a:cubicBezTo>
                      <a:pt x="284" y="9699"/>
                      <a:pt x="257" y="10275"/>
                      <a:pt x="297" y="10279"/>
                    </a:cubicBezTo>
                    <a:cubicBezTo>
                      <a:pt x="297" y="10279"/>
                      <a:pt x="297" y="10279"/>
                      <a:pt x="297" y="10279"/>
                    </a:cubicBezTo>
                    <a:cubicBezTo>
                      <a:pt x="331" y="10279"/>
                      <a:pt x="425" y="9707"/>
                      <a:pt x="506" y="8779"/>
                    </a:cubicBezTo>
                    <a:cubicBezTo>
                      <a:pt x="587" y="7848"/>
                      <a:pt x="645" y="6556"/>
                      <a:pt x="609" y="5128"/>
                    </a:cubicBezTo>
                    <a:cubicBezTo>
                      <a:pt x="572" y="3701"/>
                      <a:pt x="451" y="2414"/>
                      <a:pt x="324" y="1488"/>
                    </a:cubicBezTo>
                    <a:cubicBezTo>
                      <a:pt x="197" y="565"/>
                      <a:pt x="75" y="1"/>
                      <a:pt x="4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5"/>
              <p:cNvSpPr/>
              <p:nvPr/>
            </p:nvSpPr>
            <p:spPr>
              <a:xfrm>
                <a:off x="7368125" y="3175277"/>
                <a:ext cx="111037" cy="69938"/>
              </a:xfrm>
              <a:custGeom>
                <a:rect b="b" l="l" r="r" t="t"/>
                <a:pathLst>
                  <a:path extrusionOk="0" h="3155" w="5009">
                    <a:moveTo>
                      <a:pt x="67" y="1"/>
                    </a:moveTo>
                    <a:cubicBezTo>
                      <a:pt x="39" y="1"/>
                      <a:pt x="25" y="4"/>
                      <a:pt x="24" y="11"/>
                    </a:cubicBezTo>
                    <a:cubicBezTo>
                      <a:pt x="1" y="92"/>
                      <a:pt x="1296" y="431"/>
                      <a:pt x="2660" y="1311"/>
                    </a:cubicBezTo>
                    <a:cubicBezTo>
                      <a:pt x="3998" y="2155"/>
                      <a:pt x="4844" y="3155"/>
                      <a:pt x="4945" y="3155"/>
                    </a:cubicBezTo>
                    <a:cubicBezTo>
                      <a:pt x="4948" y="3155"/>
                      <a:pt x="4950" y="3154"/>
                      <a:pt x="4952" y="3153"/>
                    </a:cubicBezTo>
                    <a:cubicBezTo>
                      <a:pt x="5009" y="3122"/>
                      <a:pt x="4223" y="1981"/>
                      <a:pt x="2806" y="1085"/>
                    </a:cubicBezTo>
                    <a:cubicBezTo>
                      <a:pt x="1538" y="270"/>
                      <a:pt x="309" y="1"/>
                      <a:pt x="67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5"/>
              <p:cNvSpPr/>
              <p:nvPr/>
            </p:nvSpPr>
            <p:spPr>
              <a:xfrm>
                <a:off x="7460408" y="3421336"/>
                <a:ext cx="161402" cy="82929"/>
              </a:xfrm>
              <a:custGeom>
                <a:rect b="b" l="l" r="r" t="t"/>
                <a:pathLst>
                  <a:path extrusionOk="0" h="3741" w="7281">
                    <a:moveTo>
                      <a:pt x="7235" y="0"/>
                    </a:moveTo>
                    <a:cubicBezTo>
                      <a:pt x="7082" y="0"/>
                      <a:pt x="5492" y="762"/>
                      <a:pt x="3580" y="1751"/>
                    </a:cubicBezTo>
                    <a:cubicBezTo>
                      <a:pt x="1588" y="2782"/>
                      <a:pt x="1" y="3671"/>
                      <a:pt x="35" y="3736"/>
                    </a:cubicBezTo>
                    <a:cubicBezTo>
                      <a:pt x="37" y="3739"/>
                      <a:pt x="41" y="3740"/>
                      <a:pt x="47" y="3740"/>
                    </a:cubicBezTo>
                    <a:cubicBezTo>
                      <a:pt x="199" y="3740"/>
                      <a:pt x="1789" y="2979"/>
                      <a:pt x="3703" y="1990"/>
                    </a:cubicBezTo>
                    <a:cubicBezTo>
                      <a:pt x="5694" y="960"/>
                      <a:pt x="7281" y="70"/>
                      <a:pt x="7246" y="4"/>
                    </a:cubicBezTo>
                    <a:cubicBezTo>
                      <a:pt x="7245" y="2"/>
                      <a:pt x="7241" y="0"/>
                      <a:pt x="723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5"/>
              <p:cNvSpPr/>
              <p:nvPr/>
            </p:nvSpPr>
            <p:spPr>
              <a:xfrm>
                <a:off x="7105905" y="3348738"/>
                <a:ext cx="113586" cy="150828"/>
              </a:xfrm>
              <a:custGeom>
                <a:rect b="b" l="l" r="r" t="t"/>
                <a:pathLst>
                  <a:path extrusionOk="0" h="6804" w="5124">
                    <a:moveTo>
                      <a:pt x="63" y="0"/>
                    </a:moveTo>
                    <a:cubicBezTo>
                      <a:pt x="62" y="0"/>
                      <a:pt x="61" y="0"/>
                      <a:pt x="60" y="1"/>
                    </a:cubicBezTo>
                    <a:cubicBezTo>
                      <a:pt x="1" y="46"/>
                      <a:pt x="1072" y="1605"/>
                      <a:pt x="2453" y="3482"/>
                    </a:cubicBezTo>
                    <a:cubicBezTo>
                      <a:pt x="3815" y="5333"/>
                      <a:pt x="4970" y="6804"/>
                      <a:pt x="5061" y="6804"/>
                    </a:cubicBezTo>
                    <a:cubicBezTo>
                      <a:pt x="5062" y="6804"/>
                      <a:pt x="5063" y="6804"/>
                      <a:pt x="5064" y="6803"/>
                    </a:cubicBezTo>
                    <a:cubicBezTo>
                      <a:pt x="5123" y="6759"/>
                      <a:pt x="4052" y="5202"/>
                      <a:pt x="2671" y="3323"/>
                    </a:cubicBezTo>
                    <a:cubicBezTo>
                      <a:pt x="1308" y="1471"/>
                      <a:pt x="154" y="0"/>
                      <a:pt x="63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5"/>
              <p:cNvSpPr/>
              <p:nvPr/>
            </p:nvSpPr>
            <p:spPr>
              <a:xfrm>
                <a:off x="7090410" y="3014097"/>
                <a:ext cx="12480" cy="160138"/>
              </a:xfrm>
              <a:custGeom>
                <a:rect b="b" l="l" r="r" t="t"/>
                <a:pathLst>
                  <a:path extrusionOk="0" h="7224" w="563">
                    <a:moveTo>
                      <a:pt x="485" y="0"/>
                    </a:moveTo>
                    <a:cubicBezTo>
                      <a:pt x="450" y="0"/>
                      <a:pt x="364" y="397"/>
                      <a:pt x="274" y="1045"/>
                    </a:cubicBezTo>
                    <a:cubicBezTo>
                      <a:pt x="183" y="1695"/>
                      <a:pt x="93" y="2599"/>
                      <a:pt x="47" y="3600"/>
                    </a:cubicBezTo>
                    <a:cubicBezTo>
                      <a:pt x="0" y="4602"/>
                      <a:pt x="7" y="5510"/>
                      <a:pt x="36" y="6166"/>
                    </a:cubicBezTo>
                    <a:cubicBezTo>
                      <a:pt x="67" y="6820"/>
                      <a:pt x="116" y="7224"/>
                      <a:pt x="152" y="7224"/>
                    </a:cubicBezTo>
                    <a:cubicBezTo>
                      <a:pt x="152" y="7224"/>
                      <a:pt x="152" y="7224"/>
                      <a:pt x="152" y="7224"/>
                    </a:cubicBezTo>
                    <a:cubicBezTo>
                      <a:pt x="229" y="7221"/>
                      <a:pt x="220" y="5604"/>
                      <a:pt x="315" y="3613"/>
                    </a:cubicBezTo>
                    <a:cubicBezTo>
                      <a:pt x="405" y="1621"/>
                      <a:pt x="562" y="11"/>
                      <a:pt x="485" y="0"/>
                    </a:cubicBezTo>
                    <a:cubicBezTo>
                      <a:pt x="485" y="0"/>
                      <a:pt x="485" y="0"/>
                      <a:pt x="48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5"/>
              <p:cNvSpPr/>
              <p:nvPr/>
            </p:nvSpPr>
            <p:spPr>
              <a:xfrm>
                <a:off x="6828723" y="3621487"/>
                <a:ext cx="131963" cy="108111"/>
              </a:xfrm>
              <a:custGeom>
                <a:rect b="b" l="l" r="r" t="t"/>
                <a:pathLst>
                  <a:path extrusionOk="0" h="4877" w="5953">
                    <a:moveTo>
                      <a:pt x="55" y="1"/>
                    </a:moveTo>
                    <a:cubicBezTo>
                      <a:pt x="52" y="1"/>
                      <a:pt x="50" y="2"/>
                      <a:pt x="48" y="3"/>
                    </a:cubicBezTo>
                    <a:cubicBezTo>
                      <a:pt x="1" y="61"/>
                      <a:pt x="1274" y="1198"/>
                      <a:pt x="2891" y="2543"/>
                    </a:cubicBezTo>
                    <a:cubicBezTo>
                      <a:pt x="4466" y="3852"/>
                      <a:pt x="5787" y="4877"/>
                      <a:pt x="5900" y="4877"/>
                    </a:cubicBezTo>
                    <a:cubicBezTo>
                      <a:pt x="5903" y="4877"/>
                      <a:pt x="5905" y="4876"/>
                      <a:pt x="5906" y="4875"/>
                    </a:cubicBezTo>
                    <a:cubicBezTo>
                      <a:pt x="5953" y="4817"/>
                      <a:pt x="4681" y="3681"/>
                      <a:pt x="3063" y="2336"/>
                    </a:cubicBezTo>
                    <a:cubicBezTo>
                      <a:pt x="1487" y="1026"/>
                      <a:pt x="166" y="1"/>
                      <a:pt x="5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5"/>
              <p:cNvSpPr/>
              <p:nvPr/>
            </p:nvSpPr>
            <p:spPr>
              <a:xfrm>
                <a:off x="7033905" y="3533061"/>
                <a:ext cx="8291" cy="179446"/>
              </a:xfrm>
              <a:custGeom>
                <a:rect b="b" l="l" r="r" t="t"/>
                <a:pathLst>
                  <a:path extrusionOk="0" h="8095" w="374">
                    <a:moveTo>
                      <a:pt x="93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8" y="2"/>
                      <a:pt x="0" y="1816"/>
                      <a:pt x="53" y="4051"/>
                    </a:cubicBezTo>
                    <a:cubicBezTo>
                      <a:pt x="105" y="6284"/>
                      <a:pt x="207" y="8095"/>
                      <a:pt x="282" y="8095"/>
                    </a:cubicBezTo>
                    <a:cubicBezTo>
                      <a:pt x="282" y="8095"/>
                      <a:pt x="282" y="8095"/>
                      <a:pt x="282" y="8095"/>
                    </a:cubicBezTo>
                    <a:cubicBezTo>
                      <a:pt x="355" y="8093"/>
                      <a:pt x="373" y="6280"/>
                      <a:pt x="322" y="4044"/>
                    </a:cubicBezTo>
                    <a:cubicBezTo>
                      <a:pt x="269" y="1810"/>
                      <a:pt x="168" y="0"/>
                      <a:pt x="93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5"/>
              <p:cNvSpPr/>
              <p:nvPr/>
            </p:nvSpPr>
            <p:spPr>
              <a:xfrm>
                <a:off x="6937122" y="4013985"/>
                <a:ext cx="262242" cy="43116"/>
              </a:xfrm>
              <a:custGeom>
                <a:rect b="b" l="l" r="r" t="t"/>
                <a:pathLst>
                  <a:path extrusionOk="0" h="1945" w="11830">
                    <a:moveTo>
                      <a:pt x="3258" y="0"/>
                    </a:moveTo>
                    <a:cubicBezTo>
                      <a:pt x="2702" y="0"/>
                      <a:pt x="2195" y="23"/>
                      <a:pt x="1758" y="60"/>
                    </a:cubicBezTo>
                    <a:cubicBezTo>
                      <a:pt x="1211" y="105"/>
                      <a:pt x="769" y="159"/>
                      <a:pt x="468" y="215"/>
                    </a:cubicBezTo>
                    <a:cubicBezTo>
                      <a:pt x="166" y="268"/>
                      <a:pt x="0" y="307"/>
                      <a:pt x="3" y="325"/>
                    </a:cubicBezTo>
                    <a:cubicBezTo>
                      <a:pt x="4" y="334"/>
                      <a:pt x="34" y="338"/>
                      <a:pt x="90" y="338"/>
                    </a:cubicBezTo>
                    <a:cubicBezTo>
                      <a:pt x="305" y="338"/>
                      <a:pt x="906" y="281"/>
                      <a:pt x="1769" y="249"/>
                    </a:cubicBezTo>
                    <a:cubicBezTo>
                      <a:pt x="2087" y="236"/>
                      <a:pt x="2406" y="230"/>
                      <a:pt x="2724" y="230"/>
                    </a:cubicBezTo>
                    <a:cubicBezTo>
                      <a:pt x="5240" y="230"/>
                      <a:pt x="7742" y="622"/>
                      <a:pt x="10142" y="1393"/>
                    </a:cubicBezTo>
                    <a:cubicBezTo>
                      <a:pt x="11108" y="1702"/>
                      <a:pt x="11716" y="1944"/>
                      <a:pt x="11810" y="1944"/>
                    </a:cubicBezTo>
                    <a:cubicBezTo>
                      <a:pt x="11817" y="1944"/>
                      <a:pt x="11822" y="1943"/>
                      <a:pt x="11823" y="1940"/>
                    </a:cubicBezTo>
                    <a:cubicBezTo>
                      <a:pt x="11829" y="1923"/>
                      <a:pt x="11680" y="1842"/>
                      <a:pt x="11404" y="1710"/>
                    </a:cubicBezTo>
                    <a:cubicBezTo>
                      <a:pt x="11128" y="1575"/>
                      <a:pt x="10717" y="1404"/>
                      <a:pt x="10202" y="1213"/>
                    </a:cubicBezTo>
                    <a:cubicBezTo>
                      <a:pt x="9175" y="833"/>
                      <a:pt x="7705" y="416"/>
                      <a:pt x="6042" y="187"/>
                    </a:cubicBezTo>
                    <a:cubicBezTo>
                      <a:pt x="5043" y="52"/>
                      <a:pt x="4094" y="0"/>
                      <a:pt x="325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5"/>
              <p:cNvSpPr/>
              <p:nvPr/>
            </p:nvSpPr>
            <p:spPr>
              <a:xfrm>
                <a:off x="7329642" y="4119768"/>
                <a:ext cx="151493" cy="150406"/>
              </a:xfrm>
              <a:custGeom>
                <a:rect b="b" l="l" r="r" t="t"/>
                <a:pathLst>
                  <a:path extrusionOk="0" h="6785" w="6834">
                    <a:moveTo>
                      <a:pt x="30" y="1"/>
                    </a:moveTo>
                    <a:cubicBezTo>
                      <a:pt x="28" y="1"/>
                      <a:pt x="26" y="1"/>
                      <a:pt x="25" y="2"/>
                    </a:cubicBezTo>
                    <a:cubicBezTo>
                      <a:pt x="1" y="35"/>
                      <a:pt x="411" y="382"/>
                      <a:pt x="1066" y="953"/>
                    </a:cubicBezTo>
                    <a:cubicBezTo>
                      <a:pt x="1720" y="1524"/>
                      <a:pt x="2610" y="2325"/>
                      <a:pt x="3545" y="3262"/>
                    </a:cubicBezTo>
                    <a:cubicBezTo>
                      <a:pt x="4481" y="4199"/>
                      <a:pt x="5284" y="5089"/>
                      <a:pt x="5855" y="5742"/>
                    </a:cubicBezTo>
                    <a:cubicBezTo>
                      <a:pt x="6410" y="6379"/>
                      <a:pt x="6754" y="6785"/>
                      <a:pt x="6802" y="6785"/>
                    </a:cubicBezTo>
                    <a:cubicBezTo>
                      <a:pt x="6803" y="6785"/>
                      <a:pt x="6804" y="6784"/>
                      <a:pt x="6805" y="6784"/>
                    </a:cubicBezTo>
                    <a:cubicBezTo>
                      <a:pt x="6833" y="6763"/>
                      <a:pt x="6538" y="6310"/>
                      <a:pt x="6001" y="5621"/>
                    </a:cubicBezTo>
                    <a:cubicBezTo>
                      <a:pt x="5465" y="4933"/>
                      <a:pt x="4679" y="4014"/>
                      <a:pt x="3737" y="3072"/>
                    </a:cubicBezTo>
                    <a:cubicBezTo>
                      <a:pt x="2793" y="2129"/>
                      <a:pt x="1876" y="1342"/>
                      <a:pt x="1188" y="806"/>
                    </a:cubicBezTo>
                    <a:cubicBezTo>
                      <a:pt x="528" y="293"/>
                      <a:pt x="84" y="1"/>
                      <a:pt x="3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5"/>
              <p:cNvSpPr/>
              <p:nvPr/>
            </p:nvSpPr>
            <p:spPr>
              <a:xfrm>
                <a:off x="7331925" y="3388218"/>
                <a:ext cx="56837" cy="135665"/>
              </a:xfrm>
              <a:custGeom>
                <a:rect b="b" l="l" r="r" t="t"/>
                <a:pathLst>
                  <a:path extrusionOk="0" h="6120" w="2564">
                    <a:moveTo>
                      <a:pt x="72" y="1"/>
                    </a:moveTo>
                    <a:cubicBezTo>
                      <a:pt x="71" y="1"/>
                      <a:pt x="71" y="1"/>
                      <a:pt x="70" y="1"/>
                    </a:cubicBezTo>
                    <a:cubicBezTo>
                      <a:pt x="1" y="30"/>
                      <a:pt x="488" y="1421"/>
                      <a:pt x="1158" y="3110"/>
                    </a:cubicBezTo>
                    <a:cubicBezTo>
                      <a:pt x="1820" y="4782"/>
                      <a:pt x="2414" y="6119"/>
                      <a:pt x="2492" y="6119"/>
                    </a:cubicBezTo>
                    <a:cubicBezTo>
                      <a:pt x="2493" y="6119"/>
                      <a:pt x="2493" y="6119"/>
                      <a:pt x="2494" y="6119"/>
                    </a:cubicBezTo>
                    <a:cubicBezTo>
                      <a:pt x="2564" y="6092"/>
                      <a:pt x="2078" y="4700"/>
                      <a:pt x="1408" y="3011"/>
                    </a:cubicBezTo>
                    <a:cubicBezTo>
                      <a:pt x="744" y="1339"/>
                      <a:pt x="151" y="1"/>
                      <a:pt x="7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5"/>
              <p:cNvSpPr/>
              <p:nvPr/>
            </p:nvSpPr>
            <p:spPr>
              <a:xfrm>
                <a:off x="6781528" y="2364434"/>
                <a:ext cx="146749" cy="97138"/>
              </a:xfrm>
              <a:custGeom>
                <a:rect b="b" l="l" r="r" t="t"/>
                <a:pathLst>
                  <a:path extrusionOk="0" h="4382" w="6620">
                    <a:moveTo>
                      <a:pt x="6589" y="0"/>
                    </a:moveTo>
                    <a:cubicBezTo>
                      <a:pt x="6479" y="0"/>
                      <a:pt x="5221" y="1211"/>
                      <a:pt x="3445" y="2387"/>
                    </a:cubicBezTo>
                    <a:cubicBezTo>
                      <a:pt x="1635" y="3601"/>
                      <a:pt x="0" y="4302"/>
                      <a:pt x="34" y="4378"/>
                    </a:cubicBezTo>
                    <a:cubicBezTo>
                      <a:pt x="35" y="4380"/>
                      <a:pt x="40" y="4382"/>
                      <a:pt x="48" y="4382"/>
                    </a:cubicBezTo>
                    <a:cubicBezTo>
                      <a:pt x="128" y="4382"/>
                      <a:pt x="534" y="4246"/>
                      <a:pt x="1132" y="3980"/>
                    </a:cubicBezTo>
                    <a:cubicBezTo>
                      <a:pt x="1790" y="3687"/>
                      <a:pt x="2678" y="3223"/>
                      <a:pt x="3595" y="2611"/>
                    </a:cubicBezTo>
                    <a:cubicBezTo>
                      <a:pt x="4512" y="1998"/>
                      <a:pt x="5281" y="1358"/>
                      <a:pt x="5805" y="863"/>
                    </a:cubicBezTo>
                    <a:cubicBezTo>
                      <a:pt x="6331" y="368"/>
                      <a:pt x="6619" y="27"/>
                      <a:pt x="6595" y="3"/>
                    </a:cubicBezTo>
                    <a:cubicBezTo>
                      <a:pt x="6594" y="1"/>
                      <a:pt x="6592" y="0"/>
                      <a:pt x="658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5"/>
              <p:cNvSpPr/>
              <p:nvPr/>
            </p:nvSpPr>
            <p:spPr>
              <a:xfrm>
                <a:off x="6955055" y="2141429"/>
                <a:ext cx="8623" cy="101860"/>
              </a:xfrm>
              <a:custGeom>
                <a:rect b="b" l="l" r="r" t="t"/>
                <a:pathLst>
                  <a:path extrusionOk="0" h="4595" w="389">
                    <a:moveTo>
                      <a:pt x="304" y="1"/>
                    </a:moveTo>
                    <a:cubicBezTo>
                      <a:pt x="229" y="1"/>
                      <a:pt x="121" y="1025"/>
                      <a:pt x="61" y="2292"/>
                    </a:cubicBezTo>
                    <a:cubicBezTo>
                      <a:pt x="0" y="3560"/>
                      <a:pt x="12" y="4592"/>
                      <a:pt x="86" y="4594"/>
                    </a:cubicBezTo>
                    <a:cubicBezTo>
                      <a:pt x="87" y="4594"/>
                      <a:pt x="87" y="4594"/>
                      <a:pt x="87" y="4594"/>
                    </a:cubicBezTo>
                    <a:cubicBezTo>
                      <a:pt x="160" y="4594"/>
                      <a:pt x="269" y="3571"/>
                      <a:pt x="330" y="2304"/>
                    </a:cubicBezTo>
                    <a:cubicBezTo>
                      <a:pt x="389" y="1036"/>
                      <a:pt x="377" y="4"/>
                      <a:pt x="304" y="1"/>
                    </a:cubicBezTo>
                    <a:cubicBezTo>
                      <a:pt x="304" y="1"/>
                      <a:pt x="304" y="1"/>
                      <a:pt x="30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5"/>
              <p:cNvSpPr/>
              <p:nvPr/>
            </p:nvSpPr>
            <p:spPr>
              <a:xfrm>
                <a:off x="6611880" y="2291614"/>
                <a:ext cx="117754" cy="53645"/>
              </a:xfrm>
              <a:custGeom>
                <a:rect b="b" l="l" r="r" t="t"/>
                <a:pathLst>
                  <a:path extrusionOk="0" h="2420" w="5312">
                    <a:moveTo>
                      <a:pt x="50" y="1"/>
                    </a:moveTo>
                    <a:cubicBezTo>
                      <a:pt x="39" y="1"/>
                      <a:pt x="33" y="3"/>
                      <a:pt x="31" y="7"/>
                    </a:cubicBezTo>
                    <a:cubicBezTo>
                      <a:pt x="0" y="75"/>
                      <a:pt x="1150" y="668"/>
                      <a:pt x="2599" y="1333"/>
                    </a:cubicBezTo>
                    <a:cubicBezTo>
                      <a:pt x="3957" y="1955"/>
                      <a:pt x="5097" y="2419"/>
                      <a:pt x="5261" y="2419"/>
                    </a:cubicBezTo>
                    <a:cubicBezTo>
                      <a:pt x="5272" y="2419"/>
                      <a:pt x="5279" y="2417"/>
                      <a:pt x="5280" y="2413"/>
                    </a:cubicBezTo>
                    <a:cubicBezTo>
                      <a:pt x="5311" y="2346"/>
                      <a:pt x="4162" y="1752"/>
                      <a:pt x="2711" y="1088"/>
                    </a:cubicBezTo>
                    <a:cubicBezTo>
                      <a:pt x="1352" y="465"/>
                      <a:pt x="212" y="1"/>
                      <a:pt x="5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5"/>
              <p:cNvSpPr/>
              <p:nvPr/>
            </p:nvSpPr>
            <p:spPr>
              <a:xfrm>
                <a:off x="7134413" y="2063821"/>
                <a:ext cx="12968" cy="126133"/>
              </a:xfrm>
              <a:custGeom>
                <a:rect b="b" l="l" r="r" t="t"/>
                <a:pathLst>
                  <a:path extrusionOk="0" h="5690" w="585">
                    <a:moveTo>
                      <a:pt x="510" y="1"/>
                    </a:moveTo>
                    <a:cubicBezTo>
                      <a:pt x="436" y="1"/>
                      <a:pt x="279" y="1268"/>
                      <a:pt x="159" y="2835"/>
                    </a:cubicBezTo>
                    <a:cubicBezTo>
                      <a:pt x="38" y="4406"/>
                      <a:pt x="1" y="5683"/>
                      <a:pt x="76" y="5689"/>
                    </a:cubicBezTo>
                    <a:cubicBezTo>
                      <a:pt x="76" y="5689"/>
                      <a:pt x="76" y="5689"/>
                      <a:pt x="76" y="5689"/>
                    </a:cubicBezTo>
                    <a:cubicBezTo>
                      <a:pt x="150" y="5689"/>
                      <a:pt x="307" y="4423"/>
                      <a:pt x="427" y="2856"/>
                    </a:cubicBezTo>
                    <a:cubicBezTo>
                      <a:pt x="548" y="1284"/>
                      <a:pt x="585" y="7"/>
                      <a:pt x="510" y="1"/>
                    </a:cubicBezTo>
                    <a:cubicBezTo>
                      <a:pt x="510" y="1"/>
                      <a:pt x="510" y="1"/>
                      <a:pt x="51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5"/>
              <p:cNvSpPr/>
              <p:nvPr/>
            </p:nvSpPr>
            <p:spPr>
              <a:xfrm>
                <a:off x="6485415" y="2514774"/>
                <a:ext cx="122941" cy="72931"/>
              </a:xfrm>
              <a:custGeom>
                <a:rect b="b" l="l" r="r" t="t"/>
                <a:pathLst>
                  <a:path extrusionOk="0" h="3290" w="5546">
                    <a:moveTo>
                      <a:pt x="56" y="0"/>
                    </a:moveTo>
                    <a:cubicBezTo>
                      <a:pt x="52" y="0"/>
                      <a:pt x="49" y="1"/>
                      <a:pt x="48" y="3"/>
                    </a:cubicBezTo>
                    <a:cubicBezTo>
                      <a:pt x="0" y="49"/>
                      <a:pt x="1034" y="1079"/>
                      <a:pt x="2571" y="1996"/>
                    </a:cubicBezTo>
                    <a:cubicBezTo>
                      <a:pt x="4002" y="2860"/>
                      <a:pt x="5314" y="3290"/>
                      <a:pt x="5495" y="3290"/>
                    </a:cubicBezTo>
                    <a:cubicBezTo>
                      <a:pt x="5508" y="3290"/>
                      <a:pt x="5515" y="3288"/>
                      <a:pt x="5516" y="3284"/>
                    </a:cubicBezTo>
                    <a:cubicBezTo>
                      <a:pt x="5546" y="3208"/>
                      <a:pt x="4215" y="2674"/>
                      <a:pt x="2709" y="1766"/>
                    </a:cubicBezTo>
                    <a:cubicBezTo>
                      <a:pt x="1246" y="893"/>
                      <a:pt x="171" y="0"/>
                      <a:pt x="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5"/>
              <p:cNvSpPr/>
              <p:nvPr/>
            </p:nvSpPr>
            <p:spPr>
              <a:xfrm>
                <a:off x="6334942" y="2354747"/>
                <a:ext cx="104276" cy="111613"/>
              </a:xfrm>
              <a:custGeom>
                <a:rect b="b" l="l" r="r" t="t"/>
                <a:pathLst>
                  <a:path extrusionOk="0" h="5035" w="4704">
                    <a:moveTo>
                      <a:pt x="4643" y="1"/>
                    </a:moveTo>
                    <a:cubicBezTo>
                      <a:pt x="4546" y="1"/>
                      <a:pt x="3493" y="1068"/>
                      <a:pt x="2252" y="2428"/>
                    </a:cubicBezTo>
                    <a:cubicBezTo>
                      <a:pt x="984" y="3817"/>
                      <a:pt x="1" y="4983"/>
                      <a:pt x="55" y="5033"/>
                    </a:cubicBezTo>
                    <a:cubicBezTo>
                      <a:pt x="56" y="5034"/>
                      <a:pt x="58" y="5035"/>
                      <a:pt x="60" y="5035"/>
                    </a:cubicBezTo>
                    <a:cubicBezTo>
                      <a:pt x="159" y="5035"/>
                      <a:pt x="1211" y="3966"/>
                      <a:pt x="2452" y="2609"/>
                    </a:cubicBezTo>
                    <a:cubicBezTo>
                      <a:pt x="3720" y="1220"/>
                      <a:pt x="4704" y="52"/>
                      <a:pt x="4648" y="2"/>
                    </a:cubicBezTo>
                    <a:cubicBezTo>
                      <a:pt x="4647" y="1"/>
                      <a:pt x="4645" y="1"/>
                      <a:pt x="464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5"/>
              <p:cNvSpPr/>
              <p:nvPr/>
            </p:nvSpPr>
            <p:spPr>
              <a:xfrm>
                <a:off x="6325277" y="2073508"/>
                <a:ext cx="98978" cy="72909"/>
              </a:xfrm>
              <a:custGeom>
                <a:rect b="b" l="l" r="r" t="t"/>
                <a:pathLst>
                  <a:path extrusionOk="0" h="3289" w="4465">
                    <a:moveTo>
                      <a:pt x="61" y="0"/>
                    </a:moveTo>
                    <a:cubicBezTo>
                      <a:pt x="58" y="0"/>
                      <a:pt x="55" y="1"/>
                      <a:pt x="53" y="3"/>
                    </a:cubicBezTo>
                    <a:cubicBezTo>
                      <a:pt x="1" y="46"/>
                      <a:pt x="793" y="1016"/>
                      <a:pt x="2022" y="1934"/>
                    </a:cubicBezTo>
                    <a:cubicBezTo>
                      <a:pt x="3177" y="2806"/>
                      <a:pt x="4268" y="3289"/>
                      <a:pt x="4413" y="3289"/>
                    </a:cubicBezTo>
                    <a:cubicBezTo>
                      <a:pt x="4422" y="3289"/>
                      <a:pt x="4427" y="3287"/>
                      <a:pt x="4428" y="3283"/>
                    </a:cubicBezTo>
                    <a:cubicBezTo>
                      <a:pt x="4464" y="3212"/>
                      <a:pt x="3385" y="2626"/>
                      <a:pt x="2184" y="1719"/>
                    </a:cubicBezTo>
                    <a:cubicBezTo>
                      <a:pt x="1013" y="846"/>
                      <a:pt x="164" y="0"/>
                      <a:pt x="6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35"/>
              <p:cNvSpPr/>
              <p:nvPr/>
            </p:nvSpPr>
            <p:spPr>
              <a:xfrm>
                <a:off x="6262166" y="2189865"/>
                <a:ext cx="55884" cy="63177"/>
              </a:xfrm>
              <a:custGeom>
                <a:rect b="b" l="l" r="r" t="t"/>
                <a:pathLst>
                  <a:path extrusionOk="0" h="2850" w="2521">
                    <a:moveTo>
                      <a:pt x="2456" y="0"/>
                    </a:moveTo>
                    <a:cubicBezTo>
                      <a:pt x="2363" y="0"/>
                      <a:pt x="1798" y="583"/>
                      <a:pt x="1158" y="1338"/>
                    </a:cubicBezTo>
                    <a:cubicBezTo>
                      <a:pt x="494" y="2124"/>
                      <a:pt x="0" y="2799"/>
                      <a:pt x="58" y="2847"/>
                    </a:cubicBezTo>
                    <a:cubicBezTo>
                      <a:pt x="60" y="2848"/>
                      <a:pt x="63" y="2849"/>
                      <a:pt x="67" y="2849"/>
                    </a:cubicBezTo>
                    <a:cubicBezTo>
                      <a:pt x="159" y="2849"/>
                      <a:pt x="724" y="2268"/>
                      <a:pt x="1364" y="1512"/>
                    </a:cubicBezTo>
                    <a:cubicBezTo>
                      <a:pt x="2027" y="727"/>
                      <a:pt x="2521" y="52"/>
                      <a:pt x="2464" y="3"/>
                    </a:cubicBezTo>
                    <a:cubicBezTo>
                      <a:pt x="2462" y="1"/>
                      <a:pt x="2459" y="0"/>
                      <a:pt x="24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5"/>
              <p:cNvSpPr/>
              <p:nvPr/>
            </p:nvSpPr>
            <p:spPr>
              <a:xfrm>
                <a:off x="6450368" y="1802799"/>
                <a:ext cx="96584" cy="114916"/>
              </a:xfrm>
              <a:custGeom>
                <a:rect b="b" l="l" r="r" t="t"/>
                <a:pathLst>
                  <a:path extrusionOk="0" h="5184" w="4357">
                    <a:moveTo>
                      <a:pt x="4294" y="1"/>
                    </a:moveTo>
                    <a:cubicBezTo>
                      <a:pt x="4202" y="1"/>
                      <a:pt x="3223" y="1105"/>
                      <a:pt x="2075" y="2508"/>
                    </a:cubicBezTo>
                    <a:cubicBezTo>
                      <a:pt x="903" y="3938"/>
                      <a:pt x="1" y="5135"/>
                      <a:pt x="59" y="5183"/>
                    </a:cubicBezTo>
                    <a:cubicBezTo>
                      <a:pt x="60" y="5183"/>
                      <a:pt x="61" y="5184"/>
                      <a:pt x="63" y="5184"/>
                    </a:cubicBezTo>
                    <a:cubicBezTo>
                      <a:pt x="156" y="5184"/>
                      <a:pt x="1136" y="4078"/>
                      <a:pt x="2282" y="2677"/>
                    </a:cubicBezTo>
                    <a:cubicBezTo>
                      <a:pt x="3454" y="1247"/>
                      <a:pt x="4356" y="49"/>
                      <a:pt x="4299" y="2"/>
                    </a:cubicBezTo>
                    <a:cubicBezTo>
                      <a:pt x="4297" y="1"/>
                      <a:pt x="4296" y="1"/>
                      <a:pt x="429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5"/>
              <p:cNvSpPr/>
              <p:nvPr/>
            </p:nvSpPr>
            <p:spPr>
              <a:xfrm>
                <a:off x="6255227" y="1740774"/>
                <a:ext cx="95342" cy="106138"/>
              </a:xfrm>
              <a:custGeom>
                <a:rect b="b" l="l" r="r" t="t"/>
                <a:pathLst>
                  <a:path extrusionOk="0" h="4788" w="4301">
                    <a:moveTo>
                      <a:pt x="61" y="0"/>
                    </a:moveTo>
                    <a:cubicBezTo>
                      <a:pt x="59" y="0"/>
                      <a:pt x="57" y="1"/>
                      <a:pt x="56" y="2"/>
                    </a:cubicBezTo>
                    <a:cubicBezTo>
                      <a:pt x="1" y="51"/>
                      <a:pt x="893" y="1162"/>
                      <a:pt x="2049" y="2483"/>
                    </a:cubicBezTo>
                    <a:cubicBezTo>
                      <a:pt x="3179" y="3773"/>
                      <a:pt x="4142" y="4788"/>
                      <a:pt x="4239" y="4788"/>
                    </a:cubicBezTo>
                    <a:cubicBezTo>
                      <a:pt x="4242" y="4788"/>
                      <a:pt x="4243" y="4787"/>
                      <a:pt x="4245" y="4786"/>
                    </a:cubicBezTo>
                    <a:cubicBezTo>
                      <a:pt x="4300" y="4738"/>
                      <a:pt x="3408" y="3627"/>
                      <a:pt x="2251" y="2305"/>
                    </a:cubicBezTo>
                    <a:cubicBezTo>
                      <a:pt x="1122" y="1015"/>
                      <a:pt x="156" y="0"/>
                      <a:pt x="6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5"/>
              <p:cNvSpPr/>
              <p:nvPr/>
            </p:nvSpPr>
            <p:spPr>
              <a:xfrm>
                <a:off x="6383045" y="1486890"/>
                <a:ext cx="65860" cy="111613"/>
              </a:xfrm>
              <a:custGeom>
                <a:rect b="b" l="l" r="r" t="t"/>
                <a:pathLst>
                  <a:path extrusionOk="0" h="5035" w="2971">
                    <a:moveTo>
                      <a:pt x="68" y="1"/>
                    </a:moveTo>
                    <a:cubicBezTo>
                      <a:pt x="67" y="1"/>
                      <a:pt x="65" y="1"/>
                      <a:pt x="64" y="2"/>
                    </a:cubicBezTo>
                    <a:cubicBezTo>
                      <a:pt x="0" y="39"/>
                      <a:pt x="584" y="1195"/>
                      <a:pt x="1368" y="2584"/>
                    </a:cubicBezTo>
                    <a:cubicBezTo>
                      <a:pt x="2140" y="3950"/>
                      <a:pt x="2819" y="5035"/>
                      <a:pt x="2903" y="5035"/>
                    </a:cubicBezTo>
                    <a:cubicBezTo>
                      <a:pt x="2904" y="5035"/>
                      <a:pt x="2905" y="5034"/>
                      <a:pt x="2907" y="5034"/>
                    </a:cubicBezTo>
                    <a:cubicBezTo>
                      <a:pt x="2971" y="4998"/>
                      <a:pt x="2388" y="3842"/>
                      <a:pt x="1602" y="2451"/>
                    </a:cubicBezTo>
                    <a:cubicBezTo>
                      <a:pt x="831" y="1085"/>
                      <a:pt x="151" y="1"/>
                      <a:pt x="6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5"/>
              <p:cNvSpPr/>
              <p:nvPr/>
            </p:nvSpPr>
            <p:spPr>
              <a:xfrm>
                <a:off x="6441191" y="1326973"/>
                <a:ext cx="52648" cy="111259"/>
              </a:xfrm>
              <a:custGeom>
                <a:rect b="b" l="l" r="r" t="t"/>
                <a:pathLst>
                  <a:path extrusionOk="0" h="5019" w="2375">
                    <a:moveTo>
                      <a:pt x="2306" y="1"/>
                    </a:moveTo>
                    <a:cubicBezTo>
                      <a:pt x="2224" y="1"/>
                      <a:pt x="2008" y="1222"/>
                      <a:pt x="1387" y="2599"/>
                    </a:cubicBezTo>
                    <a:cubicBezTo>
                      <a:pt x="772" y="3988"/>
                      <a:pt x="1" y="4966"/>
                      <a:pt x="65" y="5016"/>
                    </a:cubicBezTo>
                    <a:cubicBezTo>
                      <a:pt x="66" y="5018"/>
                      <a:pt x="68" y="5018"/>
                      <a:pt x="70" y="5018"/>
                    </a:cubicBezTo>
                    <a:cubicBezTo>
                      <a:pt x="155" y="5018"/>
                      <a:pt x="1014" y="4102"/>
                      <a:pt x="1633" y="2708"/>
                    </a:cubicBezTo>
                    <a:cubicBezTo>
                      <a:pt x="2276" y="1283"/>
                      <a:pt x="2375" y="3"/>
                      <a:pt x="2308" y="1"/>
                    </a:cubicBezTo>
                    <a:cubicBezTo>
                      <a:pt x="2307" y="1"/>
                      <a:pt x="2307" y="1"/>
                      <a:pt x="230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35"/>
              <p:cNvSpPr/>
              <p:nvPr/>
            </p:nvSpPr>
            <p:spPr>
              <a:xfrm>
                <a:off x="6250816" y="1302190"/>
                <a:ext cx="62246" cy="126488"/>
              </a:xfrm>
              <a:custGeom>
                <a:rect b="b" l="l" r="r" t="t"/>
                <a:pathLst>
                  <a:path extrusionOk="0" h="5706" w="2808">
                    <a:moveTo>
                      <a:pt x="2739" y="1"/>
                    </a:moveTo>
                    <a:cubicBezTo>
                      <a:pt x="2693" y="1"/>
                      <a:pt x="2407" y="217"/>
                      <a:pt x="2026" y="628"/>
                    </a:cubicBezTo>
                    <a:cubicBezTo>
                      <a:pt x="1627" y="1060"/>
                      <a:pt x="1142" y="1727"/>
                      <a:pt x="766" y="2546"/>
                    </a:cubicBezTo>
                    <a:cubicBezTo>
                      <a:pt x="0" y="4195"/>
                      <a:pt x="67" y="5705"/>
                      <a:pt x="130" y="5705"/>
                    </a:cubicBezTo>
                    <a:cubicBezTo>
                      <a:pt x="130" y="5705"/>
                      <a:pt x="130" y="5705"/>
                      <a:pt x="130" y="5705"/>
                    </a:cubicBezTo>
                    <a:cubicBezTo>
                      <a:pt x="131" y="5705"/>
                      <a:pt x="131" y="5705"/>
                      <a:pt x="131" y="5705"/>
                    </a:cubicBezTo>
                    <a:cubicBezTo>
                      <a:pt x="217" y="5705"/>
                      <a:pt x="269" y="4249"/>
                      <a:pt x="1010" y="2658"/>
                    </a:cubicBezTo>
                    <a:cubicBezTo>
                      <a:pt x="1734" y="1053"/>
                      <a:pt x="2808" y="62"/>
                      <a:pt x="2744" y="3"/>
                    </a:cubicBezTo>
                    <a:cubicBezTo>
                      <a:pt x="2743" y="2"/>
                      <a:pt x="2741" y="1"/>
                      <a:pt x="273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5"/>
              <p:cNvSpPr/>
              <p:nvPr/>
            </p:nvSpPr>
            <p:spPr>
              <a:xfrm>
                <a:off x="7895622" y="788746"/>
                <a:ext cx="876126" cy="439958"/>
              </a:xfrm>
              <a:custGeom>
                <a:rect b="b" l="l" r="r" t="t"/>
                <a:pathLst>
                  <a:path extrusionOk="0" h="19847" w="39523">
                    <a:moveTo>
                      <a:pt x="21135" y="0"/>
                    </a:moveTo>
                    <a:cubicBezTo>
                      <a:pt x="19544" y="0"/>
                      <a:pt x="17953" y="339"/>
                      <a:pt x="16506" y="1000"/>
                    </a:cubicBezTo>
                    <a:cubicBezTo>
                      <a:pt x="15109" y="1638"/>
                      <a:pt x="13771" y="2586"/>
                      <a:pt x="12236" y="2631"/>
                    </a:cubicBezTo>
                    <a:cubicBezTo>
                      <a:pt x="12196" y="2632"/>
                      <a:pt x="12157" y="2632"/>
                      <a:pt x="12118" y="2632"/>
                    </a:cubicBezTo>
                    <a:cubicBezTo>
                      <a:pt x="10833" y="2632"/>
                      <a:pt x="9619" y="2015"/>
                      <a:pt x="8340" y="1849"/>
                    </a:cubicBezTo>
                    <a:cubicBezTo>
                      <a:pt x="8111" y="1819"/>
                      <a:pt x="7882" y="1805"/>
                      <a:pt x="7653" y="1805"/>
                    </a:cubicBezTo>
                    <a:cubicBezTo>
                      <a:pt x="5750" y="1805"/>
                      <a:pt x="3886" y="2798"/>
                      <a:pt x="2633" y="4251"/>
                    </a:cubicBezTo>
                    <a:cubicBezTo>
                      <a:pt x="1227" y="5879"/>
                      <a:pt x="515" y="8013"/>
                      <a:pt x="257" y="10149"/>
                    </a:cubicBezTo>
                    <a:cubicBezTo>
                      <a:pt x="0" y="12285"/>
                      <a:pt x="167" y="14445"/>
                      <a:pt x="335" y="16590"/>
                    </a:cubicBezTo>
                    <a:lnTo>
                      <a:pt x="28564" y="18198"/>
                    </a:lnTo>
                    <a:cubicBezTo>
                      <a:pt x="29731" y="19081"/>
                      <a:pt x="31374" y="19485"/>
                      <a:pt x="32811" y="19759"/>
                    </a:cubicBezTo>
                    <a:cubicBezTo>
                      <a:pt x="33120" y="19818"/>
                      <a:pt x="33464" y="19847"/>
                      <a:pt x="33826" y="19847"/>
                    </a:cubicBezTo>
                    <a:cubicBezTo>
                      <a:pt x="35148" y="19847"/>
                      <a:pt x="36706" y="19466"/>
                      <a:pt x="37633" y="18788"/>
                    </a:cubicBezTo>
                    <a:cubicBezTo>
                      <a:pt x="38815" y="17927"/>
                      <a:pt x="39523" y="16372"/>
                      <a:pt x="39180" y="14948"/>
                    </a:cubicBezTo>
                    <a:cubicBezTo>
                      <a:pt x="38876" y="13680"/>
                      <a:pt x="37647" y="12665"/>
                      <a:pt x="36368" y="12665"/>
                    </a:cubicBezTo>
                    <a:cubicBezTo>
                      <a:pt x="36212" y="12665"/>
                      <a:pt x="36056" y="12680"/>
                      <a:pt x="35900" y="12712"/>
                    </a:cubicBezTo>
                    <a:cubicBezTo>
                      <a:pt x="37002" y="11620"/>
                      <a:pt x="37058" y="9749"/>
                      <a:pt x="36286" y="8404"/>
                    </a:cubicBezTo>
                    <a:cubicBezTo>
                      <a:pt x="35513" y="7058"/>
                      <a:pt x="34072" y="6203"/>
                      <a:pt x="32574" y="5801"/>
                    </a:cubicBezTo>
                    <a:cubicBezTo>
                      <a:pt x="31077" y="5398"/>
                      <a:pt x="29504" y="5396"/>
                      <a:pt x="27953" y="5396"/>
                    </a:cubicBezTo>
                    <a:cubicBezTo>
                      <a:pt x="28267" y="4174"/>
                      <a:pt x="27760" y="2841"/>
                      <a:pt x="26874" y="1945"/>
                    </a:cubicBezTo>
                    <a:cubicBezTo>
                      <a:pt x="25988" y="1049"/>
                      <a:pt x="24774" y="541"/>
                      <a:pt x="23545" y="266"/>
                    </a:cubicBezTo>
                    <a:cubicBezTo>
                      <a:pt x="22754" y="88"/>
                      <a:pt x="21944" y="0"/>
                      <a:pt x="211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5"/>
              <p:cNvSpPr/>
              <p:nvPr/>
            </p:nvSpPr>
            <p:spPr>
              <a:xfrm>
                <a:off x="7665014" y="996921"/>
                <a:ext cx="974550" cy="1244971"/>
              </a:xfrm>
              <a:custGeom>
                <a:rect b="b" l="l" r="r" t="t"/>
                <a:pathLst>
                  <a:path extrusionOk="0" h="56162" w="43963">
                    <a:moveTo>
                      <a:pt x="23927" y="1"/>
                    </a:moveTo>
                    <a:cubicBezTo>
                      <a:pt x="20642" y="1"/>
                      <a:pt x="17334" y="540"/>
                      <a:pt x="14133" y="1644"/>
                    </a:cubicBezTo>
                    <a:lnTo>
                      <a:pt x="12604" y="2171"/>
                    </a:lnTo>
                    <a:lnTo>
                      <a:pt x="1649" y="42074"/>
                    </a:lnTo>
                    <a:cubicBezTo>
                      <a:pt x="1" y="48075"/>
                      <a:pt x="3590" y="54261"/>
                      <a:pt x="9616" y="55809"/>
                    </a:cubicBezTo>
                    <a:cubicBezTo>
                      <a:pt x="10546" y="56048"/>
                      <a:pt x="11478" y="56162"/>
                      <a:pt x="12396" y="56162"/>
                    </a:cubicBezTo>
                    <a:cubicBezTo>
                      <a:pt x="17329" y="56162"/>
                      <a:pt x="21836" y="52861"/>
                      <a:pt x="23154" y="47872"/>
                    </a:cubicBezTo>
                    <a:cubicBezTo>
                      <a:pt x="24026" y="44568"/>
                      <a:pt x="24736" y="41798"/>
                      <a:pt x="24736" y="41798"/>
                    </a:cubicBezTo>
                    <a:cubicBezTo>
                      <a:pt x="24736" y="41798"/>
                      <a:pt x="25345" y="41902"/>
                      <a:pt x="26293" y="41902"/>
                    </a:cubicBezTo>
                    <a:cubicBezTo>
                      <a:pt x="28912" y="41902"/>
                      <a:pt x="34119" y="41106"/>
                      <a:pt x="36214" y="35113"/>
                    </a:cubicBezTo>
                    <a:cubicBezTo>
                      <a:pt x="39066" y="26950"/>
                      <a:pt x="43962" y="7653"/>
                      <a:pt x="43962" y="7653"/>
                    </a:cubicBezTo>
                    <a:cubicBezTo>
                      <a:pt x="38367" y="2649"/>
                      <a:pt x="31207" y="1"/>
                      <a:pt x="239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5"/>
              <p:cNvSpPr/>
              <p:nvPr/>
            </p:nvSpPr>
            <p:spPr>
              <a:xfrm>
                <a:off x="8000275" y="1774136"/>
                <a:ext cx="214293" cy="194054"/>
              </a:xfrm>
              <a:custGeom>
                <a:rect b="b" l="l" r="r" t="t"/>
                <a:pathLst>
                  <a:path extrusionOk="0" h="8754" w="9667">
                    <a:moveTo>
                      <a:pt x="0" y="0"/>
                    </a:moveTo>
                    <a:cubicBezTo>
                      <a:pt x="0" y="1"/>
                      <a:pt x="547" y="6747"/>
                      <a:pt x="8972" y="8753"/>
                    </a:cubicBezTo>
                    <a:lnTo>
                      <a:pt x="9666" y="6623"/>
                    </a:lnTo>
                    <a:cubicBezTo>
                      <a:pt x="9666" y="6623"/>
                      <a:pt x="4344" y="530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35"/>
              <p:cNvSpPr/>
              <p:nvPr/>
            </p:nvSpPr>
            <p:spPr>
              <a:xfrm>
                <a:off x="7719080" y="1215537"/>
                <a:ext cx="184567" cy="206446"/>
              </a:xfrm>
              <a:custGeom>
                <a:rect b="b" l="l" r="r" t="t"/>
                <a:pathLst>
                  <a:path extrusionOk="0" h="9313" w="8326">
                    <a:moveTo>
                      <a:pt x="5067" y="1"/>
                    </a:moveTo>
                    <a:cubicBezTo>
                      <a:pt x="3728" y="1"/>
                      <a:pt x="2314" y="709"/>
                      <a:pt x="1552" y="3245"/>
                    </a:cubicBezTo>
                    <a:cubicBezTo>
                      <a:pt x="1" y="8405"/>
                      <a:pt x="4873" y="9313"/>
                      <a:pt x="5797" y="9313"/>
                    </a:cubicBezTo>
                    <a:cubicBezTo>
                      <a:pt x="5887" y="9313"/>
                      <a:pt x="5940" y="9304"/>
                      <a:pt x="5945" y="9290"/>
                    </a:cubicBezTo>
                    <a:cubicBezTo>
                      <a:pt x="6004" y="9130"/>
                      <a:pt x="8326" y="1138"/>
                      <a:pt x="8326" y="1138"/>
                    </a:cubicBezTo>
                    <a:cubicBezTo>
                      <a:pt x="8260" y="1079"/>
                      <a:pt x="6720" y="1"/>
                      <a:pt x="5067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35"/>
              <p:cNvSpPr/>
              <p:nvPr/>
            </p:nvSpPr>
            <p:spPr>
              <a:xfrm>
                <a:off x="7777425" y="1254995"/>
                <a:ext cx="67544" cy="113564"/>
              </a:xfrm>
              <a:custGeom>
                <a:rect b="b" l="l" r="r" t="t"/>
                <a:pathLst>
                  <a:path extrusionOk="0" h="5123" w="3047">
                    <a:moveTo>
                      <a:pt x="2231" y="1"/>
                    </a:moveTo>
                    <a:cubicBezTo>
                      <a:pt x="1835" y="1"/>
                      <a:pt x="1413" y="257"/>
                      <a:pt x="1124" y="590"/>
                    </a:cubicBezTo>
                    <a:cubicBezTo>
                      <a:pt x="764" y="970"/>
                      <a:pt x="465" y="1482"/>
                      <a:pt x="308" y="2066"/>
                    </a:cubicBezTo>
                    <a:cubicBezTo>
                      <a:pt x="0" y="3218"/>
                      <a:pt x="264" y="4461"/>
                      <a:pt x="1012" y="4944"/>
                    </a:cubicBezTo>
                    <a:cubicBezTo>
                      <a:pt x="1227" y="5075"/>
                      <a:pt x="1443" y="5123"/>
                      <a:pt x="1627" y="5123"/>
                    </a:cubicBezTo>
                    <a:cubicBezTo>
                      <a:pt x="1757" y="5123"/>
                      <a:pt x="1872" y="5099"/>
                      <a:pt x="1959" y="5065"/>
                    </a:cubicBezTo>
                    <a:cubicBezTo>
                      <a:pt x="2176" y="4978"/>
                      <a:pt x="2244" y="4861"/>
                      <a:pt x="2228" y="4844"/>
                    </a:cubicBezTo>
                    <a:cubicBezTo>
                      <a:pt x="2225" y="4840"/>
                      <a:pt x="2220" y="4838"/>
                      <a:pt x="2212" y="4838"/>
                    </a:cubicBezTo>
                    <a:cubicBezTo>
                      <a:pt x="2174" y="4838"/>
                      <a:pt x="2078" y="4888"/>
                      <a:pt x="1919" y="4909"/>
                    </a:cubicBezTo>
                    <a:cubicBezTo>
                      <a:pt x="1884" y="4914"/>
                      <a:pt x="1845" y="4917"/>
                      <a:pt x="1804" y="4917"/>
                    </a:cubicBezTo>
                    <a:cubicBezTo>
                      <a:pt x="1624" y="4917"/>
                      <a:pt x="1390" y="4865"/>
                      <a:pt x="1177" y="4704"/>
                    </a:cubicBezTo>
                    <a:cubicBezTo>
                      <a:pt x="645" y="4304"/>
                      <a:pt x="426" y="3203"/>
                      <a:pt x="705" y="2174"/>
                    </a:cubicBezTo>
                    <a:cubicBezTo>
                      <a:pt x="836" y="1684"/>
                      <a:pt x="1077" y="1230"/>
                      <a:pt x="1406" y="844"/>
                    </a:cubicBezTo>
                    <a:cubicBezTo>
                      <a:pt x="1681" y="509"/>
                      <a:pt x="2005" y="305"/>
                      <a:pt x="2304" y="305"/>
                    </a:cubicBezTo>
                    <a:cubicBezTo>
                      <a:pt x="2328" y="305"/>
                      <a:pt x="2352" y="307"/>
                      <a:pt x="2376" y="309"/>
                    </a:cubicBezTo>
                    <a:cubicBezTo>
                      <a:pt x="2696" y="330"/>
                      <a:pt x="2855" y="576"/>
                      <a:pt x="2877" y="756"/>
                    </a:cubicBezTo>
                    <a:cubicBezTo>
                      <a:pt x="2906" y="937"/>
                      <a:pt x="2835" y="1039"/>
                      <a:pt x="2862" y="1058"/>
                    </a:cubicBezTo>
                    <a:cubicBezTo>
                      <a:pt x="2863" y="1059"/>
                      <a:pt x="2865" y="1060"/>
                      <a:pt x="2868" y="1060"/>
                    </a:cubicBezTo>
                    <a:cubicBezTo>
                      <a:pt x="2898" y="1060"/>
                      <a:pt x="3014" y="976"/>
                      <a:pt x="3037" y="752"/>
                    </a:cubicBezTo>
                    <a:cubicBezTo>
                      <a:pt x="3047" y="603"/>
                      <a:pt x="3006" y="453"/>
                      <a:pt x="2921" y="330"/>
                    </a:cubicBezTo>
                    <a:cubicBezTo>
                      <a:pt x="2818" y="178"/>
                      <a:pt x="2635" y="62"/>
                      <a:pt x="2418" y="21"/>
                    </a:cubicBezTo>
                    <a:cubicBezTo>
                      <a:pt x="2357" y="7"/>
                      <a:pt x="2294" y="1"/>
                      <a:pt x="22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35"/>
              <p:cNvSpPr/>
              <p:nvPr/>
            </p:nvSpPr>
            <p:spPr>
              <a:xfrm>
                <a:off x="8428662" y="1394695"/>
                <a:ext cx="60938" cy="52293"/>
              </a:xfrm>
              <a:custGeom>
                <a:rect b="b" l="l" r="r" t="t"/>
                <a:pathLst>
                  <a:path extrusionOk="0" h="2359" w="2749">
                    <a:moveTo>
                      <a:pt x="1364" y="1"/>
                    </a:moveTo>
                    <a:cubicBezTo>
                      <a:pt x="830" y="1"/>
                      <a:pt x="339" y="335"/>
                      <a:pt x="186" y="852"/>
                    </a:cubicBezTo>
                    <a:cubicBezTo>
                      <a:pt x="0" y="1477"/>
                      <a:pt x="381" y="2130"/>
                      <a:pt x="1038" y="2311"/>
                    </a:cubicBezTo>
                    <a:cubicBezTo>
                      <a:pt x="1154" y="2344"/>
                      <a:pt x="1271" y="2359"/>
                      <a:pt x="1385" y="2359"/>
                    </a:cubicBezTo>
                    <a:cubicBezTo>
                      <a:pt x="1920" y="2359"/>
                      <a:pt x="2410" y="2025"/>
                      <a:pt x="2562" y="1510"/>
                    </a:cubicBezTo>
                    <a:cubicBezTo>
                      <a:pt x="2749" y="884"/>
                      <a:pt x="2365" y="229"/>
                      <a:pt x="1710" y="48"/>
                    </a:cubicBezTo>
                    <a:cubicBezTo>
                      <a:pt x="1594" y="16"/>
                      <a:pt x="1478" y="1"/>
                      <a:pt x="13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35"/>
              <p:cNvSpPr/>
              <p:nvPr/>
            </p:nvSpPr>
            <p:spPr>
              <a:xfrm>
                <a:off x="8416337" y="1362330"/>
                <a:ext cx="105140" cy="48502"/>
              </a:xfrm>
              <a:custGeom>
                <a:rect b="b" l="l" r="r" t="t"/>
                <a:pathLst>
                  <a:path extrusionOk="0" h="2188" w="4743">
                    <a:moveTo>
                      <a:pt x="1664" y="1"/>
                    </a:moveTo>
                    <a:cubicBezTo>
                      <a:pt x="1309" y="1"/>
                      <a:pt x="991" y="55"/>
                      <a:pt x="742" y="134"/>
                    </a:cubicBezTo>
                    <a:cubicBezTo>
                      <a:pt x="241" y="293"/>
                      <a:pt x="1" y="519"/>
                      <a:pt x="45" y="610"/>
                    </a:cubicBezTo>
                    <a:cubicBezTo>
                      <a:pt x="69" y="667"/>
                      <a:pt x="179" y="680"/>
                      <a:pt x="353" y="680"/>
                    </a:cubicBezTo>
                    <a:cubicBezTo>
                      <a:pt x="505" y="680"/>
                      <a:pt x="706" y="670"/>
                      <a:pt x="942" y="670"/>
                    </a:cubicBezTo>
                    <a:cubicBezTo>
                      <a:pt x="1382" y="670"/>
                      <a:pt x="1941" y="706"/>
                      <a:pt x="2525" y="909"/>
                    </a:cubicBezTo>
                    <a:cubicBezTo>
                      <a:pt x="3721" y="1308"/>
                      <a:pt x="4382" y="2187"/>
                      <a:pt x="4615" y="2187"/>
                    </a:cubicBezTo>
                    <a:cubicBezTo>
                      <a:pt x="4627" y="2187"/>
                      <a:pt x="4639" y="2184"/>
                      <a:pt x="4649" y="2179"/>
                    </a:cubicBezTo>
                    <a:cubicBezTo>
                      <a:pt x="4742" y="2134"/>
                      <a:pt x="4704" y="1814"/>
                      <a:pt x="4417" y="1387"/>
                    </a:cubicBezTo>
                    <a:cubicBezTo>
                      <a:pt x="4137" y="964"/>
                      <a:pt x="3573" y="452"/>
                      <a:pt x="2790" y="186"/>
                    </a:cubicBezTo>
                    <a:cubicBezTo>
                      <a:pt x="2401" y="53"/>
                      <a:pt x="2015" y="1"/>
                      <a:pt x="16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5"/>
              <p:cNvSpPr/>
              <p:nvPr/>
            </p:nvSpPr>
            <p:spPr>
              <a:xfrm>
                <a:off x="8154206" y="1302567"/>
                <a:ext cx="60961" cy="52315"/>
              </a:xfrm>
              <a:custGeom>
                <a:rect b="b" l="l" r="r" t="t"/>
                <a:pathLst>
                  <a:path extrusionOk="0" h="2360" w="2750">
                    <a:moveTo>
                      <a:pt x="1366" y="1"/>
                    </a:moveTo>
                    <a:cubicBezTo>
                      <a:pt x="831" y="1"/>
                      <a:pt x="340" y="335"/>
                      <a:pt x="186" y="851"/>
                    </a:cubicBezTo>
                    <a:cubicBezTo>
                      <a:pt x="1" y="1477"/>
                      <a:pt x="381" y="2129"/>
                      <a:pt x="1039" y="2312"/>
                    </a:cubicBezTo>
                    <a:cubicBezTo>
                      <a:pt x="1154" y="2344"/>
                      <a:pt x="1270" y="2359"/>
                      <a:pt x="1384" y="2359"/>
                    </a:cubicBezTo>
                    <a:cubicBezTo>
                      <a:pt x="1919" y="2359"/>
                      <a:pt x="2410" y="2025"/>
                      <a:pt x="2563" y="1510"/>
                    </a:cubicBezTo>
                    <a:cubicBezTo>
                      <a:pt x="2749" y="885"/>
                      <a:pt x="2367" y="229"/>
                      <a:pt x="1710" y="47"/>
                    </a:cubicBezTo>
                    <a:cubicBezTo>
                      <a:pt x="1595" y="16"/>
                      <a:pt x="1480" y="1"/>
                      <a:pt x="1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5"/>
              <p:cNvSpPr/>
              <p:nvPr/>
            </p:nvSpPr>
            <p:spPr>
              <a:xfrm>
                <a:off x="8140152" y="1275412"/>
                <a:ext cx="105140" cy="48480"/>
              </a:xfrm>
              <a:custGeom>
                <a:rect b="b" l="l" r="r" t="t"/>
                <a:pathLst>
                  <a:path extrusionOk="0" h="2187" w="4743">
                    <a:moveTo>
                      <a:pt x="1665" y="1"/>
                    </a:moveTo>
                    <a:cubicBezTo>
                      <a:pt x="1310" y="1"/>
                      <a:pt x="990" y="55"/>
                      <a:pt x="742" y="136"/>
                    </a:cubicBezTo>
                    <a:cubicBezTo>
                      <a:pt x="239" y="292"/>
                      <a:pt x="1" y="519"/>
                      <a:pt x="45" y="610"/>
                    </a:cubicBezTo>
                    <a:cubicBezTo>
                      <a:pt x="69" y="667"/>
                      <a:pt x="179" y="680"/>
                      <a:pt x="353" y="680"/>
                    </a:cubicBezTo>
                    <a:cubicBezTo>
                      <a:pt x="505" y="680"/>
                      <a:pt x="706" y="670"/>
                      <a:pt x="941" y="670"/>
                    </a:cubicBezTo>
                    <a:cubicBezTo>
                      <a:pt x="1381" y="670"/>
                      <a:pt x="1941" y="705"/>
                      <a:pt x="2524" y="908"/>
                    </a:cubicBezTo>
                    <a:cubicBezTo>
                      <a:pt x="3720" y="1307"/>
                      <a:pt x="4382" y="2187"/>
                      <a:pt x="4615" y="2187"/>
                    </a:cubicBezTo>
                    <a:cubicBezTo>
                      <a:pt x="4627" y="2187"/>
                      <a:pt x="4638" y="2184"/>
                      <a:pt x="4649" y="2179"/>
                    </a:cubicBezTo>
                    <a:cubicBezTo>
                      <a:pt x="4742" y="2134"/>
                      <a:pt x="4703" y="1814"/>
                      <a:pt x="4416" y="1387"/>
                    </a:cubicBezTo>
                    <a:cubicBezTo>
                      <a:pt x="4135" y="964"/>
                      <a:pt x="3573" y="452"/>
                      <a:pt x="2790" y="186"/>
                    </a:cubicBezTo>
                    <a:cubicBezTo>
                      <a:pt x="2402" y="54"/>
                      <a:pt x="2016" y="1"/>
                      <a:pt x="16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5"/>
              <p:cNvSpPr/>
              <p:nvPr/>
            </p:nvSpPr>
            <p:spPr>
              <a:xfrm>
                <a:off x="8274576" y="1327860"/>
                <a:ext cx="81576" cy="254727"/>
              </a:xfrm>
              <a:custGeom>
                <a:rect b="b" l="l" r="r" t="t"/>
                <a:pathLst>
                  <a:path extrusionOk="0" h="11491" w="3680">
                    <a:moveTo>
                      <a:pt x="2968" y="1"/>
                    </a:moveTo>
                    <a:cubicBezTo>
                      <a:pt x="2968" y="1"/>
                      <a:pt x="2967" y="1"/>
                      <a:pt x="2967" y="1"/>
                    </a:cubicBezTo>
                    <a:cubicBezTo>
                      <a:pt x="2808" y="6"/>
                      <a:pt x="2803" y="3194"/>
                      <a:pt x="2953" y="7124"/>
                    </a:cubicBezTo>
                    <a:cubicBezTo>
                      <a:pt x="2998" y="8090"/>
                      <a:pt x="3041" y="9012"/>
                      <a:pt x="3082" y="9892"/>
                    </a:cubicBezTo>
                    <a:cubicBezTo>
                      <a:pt x="3113" y="10319"/>
                      <a:pt x="3131" y="10711"/>
                      <a:pt x="2976" y="10918"/>
                    </a:cubicBezTo>
                    <a:cubicBezTo>
                      <a:pt x="2907" y="11027"/>
                      <a:pt x="2778" y="11066"/>
                      <a:pt x="2621" y="11066"/>
                    </a:cubicBezTo>
                    <a:cubicBezTo>
                      <a:pt x="2491" y="11066"/>
                      <a:pt x="2341" y="11039"/>
                      <a:pt x="2191" y="11005"/>
                    </a:cubicBezTo>
                    <a:cubicBezTo>
                      <a:pt x="1115" y="10791"/>
                      <a:pt x="367" y="10667"/>
                      <a:pt x="114" y="10667"/>
                    </a:cubicBezTo>
                    <a:cubicBezTo>
                      <a:pt x="55" y="10667"/>
                      <a:pt x="23" y="10674"/>
                      <a:pt x="20" y="10688"/>
                    </a:cubicBezTo>
                    <a:cubicBezTo>
                      <a:pt x="0" y="10761"/>
                      <a:pt x="794" y="11021"/>
                      <a:pt x="2095" y="11381"/>
                    </a:cubicBezTo>
                    <a:cubicBezTo>
                      <a:pt x="2257" y="11425"/>
                      <a:pt x="2439" y="11482"/>
                      <a:pt x="2666" y="11489"/>
                    </a:cubicBezTo>
                    <a:cubicBezTo>
                      <a:pt x="2680" y="11490"/>
                      <a:pt x="2693" y="11490"/>
                      <a:pt x="2707" y="11490"/>
                    </a:cubicBezTo>
                    <a:cubicBezTo>
                      <a:pt x="2926" y="11490"/>
                      <a:pt x="3196" y="11394"/>
                      <a:pt x="3353" y="11196"/>
                    </a:cubicBezTo>
                    <a:cubicBezTo>
                      <a:pt x="3680" y="10769"/>
                      <a:pt x="3609" y="10284"/>
                      <a:pt x="3610" y="9878"/>
                    </a:cubicBezTo>
                    <a:cubicBezTo>
                      <a:pt x="3585" y="8997"/>
                      <a:pt x="3555" y="8075"/>
                      <a:pt x="3527" y="7109"/>
                    </a:cubicBezTo>
                    <a:cubicBezTo>
                      <a:pt x="3376" y="3180"/>
                      <a:pt x="3126" y="1"/>
                      <a:pt x="2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5"/>
              <p:cNvSpPr/>
              <p:nvPr/>
            </p:nvSpPr>
            <p:spPr>
              <a:xfrm>
                <a:off x="8172206" y="1556429"/>
                <a:ext cx="79493" cy="105916"/>
              </a:xfrm>
              <a:custGeom>
                <a:rect b="b" l="l" r="r" t="t"/>
                <a:pathLst>
                  <a:path extrusionOk="0" h="4778" w="3586">
                    <a:moveTo>
                      <a:pt x="620" y="0"/>
                    </a:moveTo>
                    <a:cubicBezTo>
                      <a:pt x="517" y="0"/>
                      <a:pt x="274" y="287"/>
                      <a:pt x="142" y="841"/>
                    </a:cubicBezTo>
                    <a:cubicBezTo>
                      <a:pt x="0" y="1417"/>
                      <a:pt x="40" y="2315"/>
                      <a:pt x="555" y="3149"/>
                    </a:cubicBezTo>
                    <a:cubicBezTo>
                      <a:pt x="1072" y="3983"/>
                      <a:pt x="1887" y="4473"/>
                      <a:pt x="2498" y="4655"/>
                    </a:cubicBezTo>
                    <a:cubicBezTo>
                      <a:pt x="2791" y="4745"/>
                      <a:pt x="3036" y="4777"/>
                      <a:pt x="3214" y="4777"/>
                    </a:cubicBezTo>
                    <a:cubicBezTo>
                      <a:pt x="3412" y="4777"/>
                      <a:pt x="3527" y="4736"/>
                      <a:pt x="3532" y="4688"/>
                    </a:cubicBezTo>
                    <a:cubicBezTo>
                      <a:pt x="3586" y="4493"/>
                      <a:pt x="2077" y="4158"/>
                      <a:pt x="1235" y="2792"/>
                    </a:cubicBezTo>
                    <a:cubicBezTo>
                      <a:pt x="391" y="1429"/>
                      <a:pt x="848" y="60"/>
                      <a:pt x="638" y="4"/>
                    </a:cubicBezTo>
                    <a:cubicBezTo>
                      <a:pt x="633" y="1"/>
                      <a:pt x="627" y="0"/>
                      <a:pt x="6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5"/>
              <p:cNvSpPr/>
              <p:nvPr/>
            </p:nvSpPr>
            <p:spPr>
              <a:xfrm>
                <a:off x="8431189" y="1308907"/>
                <a:ext cx="97648" cy="50143"/>
              </a:xfrm>
              <a:custGeom>
                <a:rect b="b" l="l" r="r" t="t"/>
                <a:pathLst>
                  <a:path extrusionOk="0" h="2262" w="4405">
                    <a:moveTo>
                      <a:pt x="1440" y="0"/>
                    </a:moveTo>
                    <a:cubicBezTo>
                      <a:pt x="1166" y="0"/>
                      <a:pt x="917" y="36"/>
                      <a:pt x="713" y="98"/>
                    </a:cubicBezTo>
                    <a:cubicBezTo>
                      <a:pt x="236" y="238"/>
                      <a:pt x="1" y="479"/>
                      <a:pt x="41" y="654"/>
                    </a:cubicBezTo>
                    <a:cubicBezTo>
                      <a:pt x="144" y="1022"/>
                      <a:pt x="1109" y="1076"/>
                      <a:pt x="2136" y="1476"/>
                    </a:cubicBezTo>
                    <a:cubicBezTo>
                      <a:pt x="3022" y="1787"/>
                      <a:pt x="3711" y="2261"/>
                      <a:pt x="4091" y="2261"/>
                    </a:cubicBezTo>
                    <a:cubicBezTo>
                      <a:pt x="4156" y="2261"/>
                      <a:pt x="4212" y="2247"/>
                      <a:pt x="4259" y="2216"/>
                    </a:cubicBezTo>
                    <a:cubicBezTo>
                      <a:pt x="4404" y="2110"/>
                      <a:pt x="4382" y="1775"/>
                      <a:pt x="4112" y="1356"/>
                    </a:cubicBezTo>
                    <a:cubicBezTo>
                      <a:pt x="3847" y="942"/>
                      <a:pt x="3314" y="473"/>
                      <a:pt x="2604" y="210"/>
                    </a:cubicBezTo>
                    <a:cubicBezTo>
                      <a:pt x="2201" y="62"/>
                      <a:pt x="1799" y="0"/>
                      <a:pt x="14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5"/>
              <p:cNvSpPr/>
              <p:nvPr/>
            </p:nvSpPr>
            <p:spPr>
              <a:xfrm>
                <a:off x="8132039" y="1150875"/>
                <a:ext cx="113276" cy="60451"/>
              </a:xfrm>
              <a:custGeom>
                <a:rect b="b" l="l" r="r" t="t"/>
                <a:pathLst>
                  <a:path extrusionOk="0" h="2727" w="5110">
                    <a:moveTo>
                      <a:pt x="1812" y="1"/>
                    </a:moveTo>
                    <a:cubicBezTo>
                      <a:pt x="1425" y="1"/>
                      <a:pt x="1075" y="66"/>
                      <a:pt x="803" y="172"/>
                    </a:cubicBezTo>
                    <a:cubicBezTo>
                      <a:pt x="242" y="384"/>
                      <a:pt x="0" y="705"/>
                      <a:pt x="74" y="895"/>
                    </a:cubicBezTo>
                    <a:cubicBezTo>
                      <a:pt x="149" y="1102"/>
                      <a:pt x="490" y="1170"/>
                      <a:pt x="931" y="1258"/>
                    </a:cubicBezTo>
                    <a:cubicBezTo>
                      <a:pt x="1378" y="1341"/>
                      <a:pt x="1937" y="1459"/>
                      <a:pt x="2532" y="1678"/>
                    </a:cubicBezTo>
                    <a:cubicBezTo>
                      <a:pt x="3124" y="1902"/>
                      <a:pt x="3626" y="2178"/>
                      <a:pt x="4018" y="2407"/>
                    </a:cubicBezTo>
                    <a:cubicBezTo>
                      <a:pt x="4327" y="2583"/>
                      <a:pt x="4580" y="2727"/>
                      <a:pt x="4768" y="2727"/>
                    </a:cubicBezTo>
                    <a:cubicBezTo>
                      <a:pt x="4818" y="2727"/>
                      <a:pt x="4863" y="2716"/>
                      <a:pt x="4904" y="2694"/>
                    </a:cubicBezTo>
                    <a:cubicBezTo>
                      <a:pt x="5084" y="2599"/>
                      <a:pt x="5110" y="2198"/>
                      <a:pt x="4825" y="1670"/>
                    </a:cubicBezTo>
                    <a:cubicBezTo>
                      <a:pt x="4549" y="1148"/>
                      <a:pt x="3928" y="546"/>
                      <a:pt x="3073" y="229"/>
                    </a:cubicBezTo>
                    <a:cubicBezTo>
                      <a:pt x="2641" y="68"/>
                      <a:pt x="2207" y="1"/>
                      <a:pt x="18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5"/>
              <p:cNvSpPr/>
              <p:nvPr/>
            </p:nvSpPr>
            <p:spPr>
              <a:xfrm>
                <a:off x="7826172" y="955801"/>
                <a:ext cx="847597" cy="343197"/>
              </a:xfrm>
              <a:custGeom>
                <a:rect b="b" l="l" r="r" t="t"/>
                <a:pathLst>
                  <a:path extrusionOk="0" h="15482" w="38236">
                    <a:moveTo>
                      <a:pt x="13837" y="1"/>
                    </a:moveTo>
                    <a:lnTo>
                      <a:pt x="4936" y="2096"/>
                    </a:lnTo>
                    <a:cubicBezTo>
                      <a:pt x="4936" y="2096"/>
                      <a:pt x="0" y="14355"/>
                      <a:pt x="3209" y="15392"/>
                    </a:cubicBezTo>
                    <a:cubicBezTo>
                      <a:pt x="3398" y="15453"/>
                      <a:pt x="3582" y="15482"/>
                      <a:pt x="3759" y="15482"/>
                    </a:cubicBezTo>
                    <a:cubicBezTo>
                      <a:pt x="6600" y="15482"/>
                      <a:pt x="8000" y="8148"/>
                      <a:pt x="8000" y="8148"/>
                    </a:cubicBezTo>
                    <a:cubicBezTo>
                      <a:pt x="12425" y="7830"/>
                      <a:pt x="13629" y="3576"/>
                      <a:pt x="14893" y="2979"/>
                    </a:cubicBezTo>
                    <a:cubicBezTo>
                      <a:pt x="15037" y="2911"/>
                      <a:pt x="15225" y="2879"/>
                      <a:pt x="15450" y="2879"/>
                    </a:cubicBezTo>
                    <a:cubicBezTo>
                      <a:pt x="17202" y="2879"/>
                      <a:pt x="21219" y="4853"/>
                      <a:pt x="24503" y="7542"/>
                    </a:cubicBezTo>
                    <a:cubicBezTo>
                      <a:pt x="30144" y="12160"/>
                      <a:pt x="36241" y="12163"/>
                      <a:pt x="36255" y="12163"/>
                    </a:cubicBezTo>
                    <a:cubicBezTo>
                      <a:pt x="36255" y="12163"/>
                      <a:pt x="36255" y="12163"/>
                      <a:pt x="36255" y="12163"/>
                    </a:cubicBezTo>
                    <a:lnTo>
                      <a:pt x="38235" y="6262"/>
                    </a:lnTo>
                    <a:lnTo>
                      <a:pt x="31149" y="2192"/>
                    </a:lnTo>
                    <a:lnTo>
                      <a:pt x="22957" y="333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5"/>
              <p:cNvSpPr/>
              <p:nvPr/>
            </p:nvSpPr>
            <p:spPr>
              <a:xfrm>
                <a:off x="7116302" y="3597679"/>
                <a:ext cx="652323" cy="483917"/>
              </a:xfrm>
              <a:custGeom>
                <a:rect b="b" l="l" r="r" t="t"/>
                <a:pathLst>
                  <a:path extrusionOk="0" h="21830" w="29427">
                    <a:moveTo>
                      <a:pt x="9919" y="0"/>
                    </a:moveTo>
                    <a:cubicBezTo>
                      <a:pt x="9354" y="0"/>
                      <a:pt x="8833" y="374"/>
                      <a:pt x="8835" y="995"/>
                    </a:cubicBezTo>
                    <a:cubicBezTo>
                      <a:pt x="8839" y="2031"/>
                      <a:pt x="10664" y="4651"/>
                      <a:pt x="13919" y="6502"/>
                    </a:cubicBezTo>
                    <a:cubicBezTo>
                      <a:pt x="17172" y="8352"/>
                      <a:pt x="11420" y="9249"/>
                      <a:pt x="9331" y="9613"/>
                    </a:cubicBezTo>
                    <a:cubicBezTo>
                      <a:pt x="7242" y="9976"/>
                      <a:pt x="837" y="11404"/>
                      <a:pt x="458" y="12131"/>
                    </a:cubicBezTo>
                    <a:cubicBezTo>
                      <a:pt x="1" y="13004"/>
                      <a:pt x="634" y="13709"/>
                      <a:pt x="2020" y="13709"/>
                    </a:cubicBezTo>
                    <a:cubicBezTo>
                      <a:pt x="2325" y="13709"/>
                      <a:pt x="2667" y="13675"/>
                      <a:pt x="3043" y="13601"/>
                    </a:cubicBezTo>
                    <a:cubicBezTo>
                      <a:pt x="4355" y="13340"/>
                      <a:pt x="7304" y="12933"/>
                      <a:pt x="9375" y="12933"/>
                    </a:cubicBezTo>
                    <a:cubicBezTo>
                      <a:pt x="10622" y="12933"/>
                      <a:pt x="11550" y="13081"/>
                      <a:pt x="11613" y="13496"/>
                    </a:cubicBezTo>
                    <a:cubicBezTo>
                      <a:pt x="11613" y="13496"/>
                      <a:pt x="11606" y="13507"/>
                      <a:pt x="11594" y="13527"/>
                    </a:cubicBezTo>
                    <a:cubicBezTo>
                      <a:pt x="10546" y="15150"/>
                      <a:pt x="10665" y="17273"/>
                      <a:pt x="11869" y="18787"/>
                    </a:cubicBezTo>
                    <a:cubicBezTo>
                      <a:pt x="12952" y="20148"/>
                      <a:pt x="14544" y="21830"/>
                      <a:pt x="15798" y="21830"/>
                    </a:cubicBezTo>
                    <a:cubicBezTo>
                      <a:pt x="15890" y="21830"/>
                      <a:pt x="15981" y="21821"/>
                      <a:pt x="16069" y="21802"/>
                    </a:cubicBezTo>
                    <a:cubicBezTo>
                      <a:pt x="18496" y="21278"/>
                      <a:pt x="23419" y="19177"/>
                      <a:pt x="23419" y="19177"/>
                    </a:cubicBezTo>
                    <a:lnTo>
                      <a:pt x="29427" y="16284"/>
                    </a:lnTo>
                    <a:lnTo>
                      <a:pt x="26126" y="6525"/>
                    </a:lnTo>
                    <a:lnTo>
                      <a:pt x="18870" y="4844"/>
                    </a:lnTo>
                    <a:cubicBezTo>
                      <a:pt x="18192" y="4693"/>
                      <a:pt x="17441" y="4512"/>
                      <a:pt x="16601" y="4278"/>
                    </a:cubicBezTo>
                    <a:cubicBezTo>
                      <a:pt x="15620" y="4003"/>
                      <a:pt x="14692" y="3566"/>
                      <a:pt x="13854" y="2986"/>
                    </a:cubicBezTo>
                    <a:cubicBezTo>
                      <a:pt x="12838" y="2285"/>
                      <a:pt x="11527" y="1300"/>
                      <a:pt x="10972" y="543"/>
                    </a:cubicBezTo>
                    <a:cubicBezTo>
                      <a:pt x="10698" y="168"/>
                      <a:pt x="10298" y="0"/>
                      <a:pt x="99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5"/>
              <p:cNvSpPr/>
              <p:nvPr/>
            </p:nvSpPr>
            <p:spPr>
              <a:xfrm>
                <a:off x="7627307" y="2537296"/>
                <a:ext cx="1417944" cy="1526631"/>
              </a:xfrm>
              <a:custGeom>
                <a:rect b="b" l="l" r="r" t="t"/>
                <a:pathLst>
                  <a:path extrusionOk="0" h="68868" w="63965">
                    <a:moveTo>
                      <a:pt x="50176" y="0"/>
                    </a:moveTo>
                    <a:lnTo>
                      <a:pt x="26899" y="5779"/>
                    </a:lnTo>
                    <a:lnTo>
                      <a:pt x="39673" y="36629"/>
                    </a:lnTo>
                    <a:lnTo>
                      <a:pt x="0" y="49833"/>
                    </a:lnTo>
                    <a:lnTo>
                      <a:pt x="5630" y="68867"/>
                    </a:lnTo>
                    <a:lnTo>
                      <a:pt x="49344" y="55584"/>
                    </a:lnTo>
                    <a:cubicBezTo>
                      <a:pt x="58750" y="52725"/>
                      <a:pt x="63965" y="42688"/>
                      <a:pt x="60894" y="33349"/>
                    </a:cubicBezTo>
                    <a:lnTo>
                      <a:pt x="501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5"/>
              <p:cNvSpPr/>
              <p:nvPr/>
            </p:nvSpPr>
            <p:spPr>
              <a:xfrm>
                <a:off x="7623538" y="2805811"/>
                <a:ext cx="1119437" cy="1256254"/>
              </a:xfrm>
              <a:custGeom>
                <a:rect b="b" l="l" r="r" t="t"/>
                <a:pathLst>
                  <a:path extrusionOk="0" h="56671" w="50499">
                    <a:moveTo>
                      <a:pt x="29694" y="1"/>
                    </a:moveTo>
                    <a:cubicBezTo>
                      <a:pt x="29694" y="1"/>
                      <a:pt x="29745" y="154"/>
                      <a:pt x="29861" y="447"/>
                    </a:cubicBezTo>
                    <a:cubicBezTo>
                      <a:pt x="29982" y="746"/>
                      <a:pt x="30154" y="1177"/>
                      <a:pt x="30379" y="1738"/>
                    </a:cubicBezTo>
                    <a:lnTo>
                      <a:pt x="32389" y="6669"/>
                    </a:lnTo>
                    <a:lnTo>
                      <a:pt x="39702" y="24450"/>
                    </a:lnTo>
                    <a:lnTo>
                      <a:pt x="1227" y="37226"/>
                    </a:lnTo>
                    <a:lnTo>
                      <a:pt x="128" y="37593"/>
                    </a:lnTo>
                    <a:lnTo>
                      <a:pt x="0" y="37635"/>
                    </a:lnTo>
                    <a:lnTo>
                      <a:pt x="43" y="37762"/>
                    </a:lnTo>
                    <a:cubicBezTo>
                      <a:pt x="2225" y="44334"/>
                      <a:pt x="4113" y="50736"/>
                      <a:pt x="6060" y="56553"/>
                    </a:cubicBezTo>
                    <a:lnTo>
                      <a:pt x="6100" y="56671"/>
                    </a:lnTo>
                    <a:lnTo>
                      <a:pt x="6218" y="56635"/>
                    </a:lnTo>
                    <a:lnTo>
                      <a:pt x="38037" y="46982"/>
                    </a:lnTo>
                    <a:lnTo>
                      <a:pt x="47214" y="44175"/>
                    </a:lnTo>
                    <a:lnTo>
                      <a:pt x="49659" y="43414"/>
                    </a:lnTo>
                    <a:lnTo>
                      <a:pt x="50288" y="43214"/>
                    </a:lnTo>
                    <a:cubicBezTo>
                      <a:pt x="50429" y="43168"/>
                      <a:pt x="50499" y="43138"/>
                      <a:pt x="50499" y="43138"/>
                    </a:cubicBezTo>
                    <a:lnTo>
                      <a:pt x="50499" y="43138"/>
                    </a:lnTo>
                    <a:cubicBezTo>
                      <a:pt x="50499" y="43138"/>
                      <a:pt x="50424" y="43153"/>
                      <a:pt x="50283" y="43193"/>
                    </a:cubicBezTo>
                    <a:lnTo>
                      <a:pt x="49648" y="43373"/>
                    </a:lnTo>
                    <a:lnTo>
                      <a:pt x="47191" y="44093"/>
                    </a:lnTo>
                    <a:lnTo>
                      <a:pt x="37992" y="46830"/>
                    </a:lnTo>
                    <a:lnTo>
                      <a:pt x="6266" y="56355"/>
                    </a:lnTo>
                    <a:lnTo>
                      <a:pt x="6266" y="56355"/>
                    </a:lnTo>
                    <a:cubicBezTo>
                      <a:pt x="4354" y="50609"/>
                      <a:pt x="2493" y="44294"/>
                      <a:pt x="341" y="37805"/>
                    </a:cubicBezTo>
                    <a:lnTo>
                      <a:pt x="341" y="37805"/>
                    </a:lnTo>
                    <a:lnTo>
                      <a:pt x="1313" y="37482"/>
                    </a:lnTo>
                    <a:lnTo>
                      <a:pt x="39879" y="24618"/>
                    </a:lnTo>
                    <a:lnTo>
                      <a:pt x="39988" y="24582"/>
                    </a:lnTo>
                    <a:lnTo>
                      <a:pt x="39943" y="24475"/>
                    </a:lnTo>
                    <a:cubicBezTo>
                      <a:pt x="36828" y="17006"/>
                      <a:pt x="34277" y="10886"/>
                      <a:pt x="32501" y="6624"/>
                    </a:cubicBezTo>
                    <a:lnTo>
                      <a:pt x="30437" y="1715"/>
                    </a:lnTo>
                    <a:cubicBezTo>
                      <a:pt x="30200" y="1159"/>
                      <a:pt x="30018" y="732"/>
                      <a:pt x="29890" y="435"/>
                    </a:cubicBezTo>
                    <a:cubicBezTo>
                      <a:pt x="29766" y="146"/>
                      <a:pt x="29694" y="1"/>
                      <a:pt x="296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5"/>
              <p:cNvSpPr/>
              <p:nvPr/>
            </p:nvSpPr>
            <p:spPr>
              <a:xfrm>
                <a:off x="8500839" y="3349403"/>
                <a:ext cx="185498" cy="123030"/>
              </a:xfrm>
              <a:custGeom>
                <a:rect b="b" l="l" r="r" t="t"/>
                <a:pathLst>
                  <a:path extrusionOk="0" h="5550" w="8368">
                    <a:moveTo>
                      <a:pt x="92" y="0"/>
                    </a:moveTo>
                    <a:cubicBezTo>
                      <a:pt x="36" y="0"/>
                      <a:pt x="7" y="4"/>
                      <a:pt x="6" y="12"/>
                    </a:cubicBezTo>
                    <a:cubicBezTo>
                      <a:pt x="1" y="59"/>
                      <a:pt x="579" y="131"/>
                      <a:pt x="1476" y="388"/>
                    </a:cubicBezTo>
                    <a:cubicBezTo>
                      <a:pt x="2371" y="640"/>
                      <a:pt x="3576" y="1121"/>
                      <a:pt x="4762" y="1903"/>
                    </a:cubicBezTo>
                    <a:cubicBezTo>
                      <a:pt x="5943" y="2691"/>
                      <a:pt x="6854" y="3614"/>
                      <a:pt x="7435" y="4341"/>
                    </a:cubicBezTo>
                    <a:cubicBezTo>
                      <a:pt x="8006" y="5050"/>
                      <a:pt x="8298" y="5549"/>
                      <a:pt x="8348" y="5549"/>
                    </a:cubicBezTo>
                    <a:cubicBezTo>
                      <a:pt x="8349" y="5549"/>
                      <a:pt x="8350" y="5549"/>
                      <a:pt x="8351" y="5549"/>
                    </a:cubicBezTo>
                    <a:cubicBezTo>
                      <a:pt x="8368" y="5540"/>
                      <a:pt x="8308" y="5406"/>
                      <a:pt x="8186" y="5171"/>
                    </a:cubicBezTo>
                    <a:cubicBezTo>
                      <a:pt x="8068" y="4934"/>
                      <a:pt x="7863" y="4609"/>
                      <a:pt x="7586" y="4224"/>
                    </a:cubicBezTo>
                    <a:cubicBezTo>
                      <a:pt x="7034" y="3456"/>
                      <a:pt x="6121" y="2485"/>
                      <a:pt x="4909" y="1679"/>
                    </a:cubicBezTo>
                    <a:cubicBezTo>
                      <a:pt x="3695" y="876"/>
                      <a:pt x="2447" y="413"/>
                      <a:pt x="1523" y="204"/>
                    </a:cubicBezTo>
                    <a:cubicBezTo>
                      <a:pt x="1062" y="97"/>
                      <a:pt x="682" y="35"/>
                      <a:pt x="419" y="19"/>
                    </a:cubicBezTo>
                    <a:cubicBezTo>
                      <a:pt x="272" y="6"/>
                      <a:pt x="161" y="0"/>
                      <a:pt x="9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5"/>
              <p:cNvSpPr/>
              <p:nvPr/>
            </p:nvSpPr>
            <p:spPr>
              <a:xfrm>
                <a:off x="8448081" y="2576090"/>
                <a:ext cx="5963" cy="125224"/>
              </a:xfrm>
              <a:custGeom>
                <a:rect b="b" l="l" r="r" t="t"/>
                <a:pathLst>
                  <a:path extrusionOk="0" h="5649" w="269">
                    <a:moveTo>
                      <a:pt x="134" y="1"/>
                    </a:moveTo>
                    <a:cubicBezTo>
                      <a:pt x="61" y="1"/>
                      <a:pt x="0" y="1266"/>
                      <a:pt x="0" y="2825"/>
                    </a:cubicBezTo>
                    <a:cubicBezTo>
                      <a:pt x="0" y="4385"/>
                      <a:pt x="61" y="5649"/>
                      <a:pt x="134" y="5649"/>
                    </a:cubicBezTo>
                    <a:cubicBezTo>
                      <a:pt x="209" y="5649"/>
                      <a:pt x="269" y="4385"/>
                      <a:pt x="269" y="2825"/>
                    </a:cubicBezTo>
                    <a:cubicBezTo>
                      <a:pt x="269" y="1265"/>
                      <a:pt x="209" y="1"/>
                      <a:pt x="13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5"/>
              <p:cNvSpPr/>
              <p:nvPr/>
            </p:nvSpPr>
            <p:spPr>
              <a:xfrm>
                <a:off x="8607709" y="2589612"/>
                <a:ext cx="39569" cy="121700"/>
              </a:xfrm>
              <a:custGeom>
                <a:rect b="b" l="l" r="r" t="t"/>
                <a:pathLst>
                  <a:path extrusionOk="0" h="5490" w="1785">
                    <a:moveTo>
                      <a:pt x="75" y="0"/>
                    </a:moveTo>
                    <a:cubicBezTo>
                      <a:pt x="74" y="0"/>
                      <a:pt x="74" y="0"/>
                      <a:pt x="73" y="0"/>
                    </a:cubicBezTo>
                    <a:cubicBezTo>
                      <a:pt x="1" y="22"/>
                      <a:pt x="311" y="1267"/>
                      <a:pt x="764" y="2783"/>
                    </a:cubicBezTo>
                    <a:cubicBezTo>
                      <a:pt x="1214" y="4287"/>
                      <a:pt x="1635" y="5489"/>
                      <a:pt x="1711" y="5489"/>
                    </a:cubicBezTo>
                    <a:cubicBezTo>
                      <a:pt x="1711" y="5489"/>
                      <a:pt x="1712" y="5489"/>
                      <a:pt x="1713" y="5489"/>
                    </a:cubicBezTo>
                    <a:cubicBezTo>
                      <a:pt x="1785" y="5467"/>
                      <a:pt x="1475" y="4222"/>
                      <a:pt x="1022" y="2706"/>
                    </a:cubicBezTo>
                    <a:cubicBezTo>
                      <a:pt x="572" y="1203"/>
                      <a:pt x="151" y="0"/>
                      <a:pt x="7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>
                <a:off x="8411039" y="2853494"/>
                <a:ext cx="114118" cy="33961"/>
              </a:xfrm>
              <a:custGeom>
                <a:rect b="b" l="l" r="r" t="t"/>
                <a:pathLst>
                  <a:path extrusionOk="0" h="1532" w="5148">
                    <a:moveTo>
                      <a:pt x="54" y="1"/>
                    </a:moveTo>
                    <a:cubicBezTo>
                      <a:pt x="43" y="1"/>
                      <a:pt x="36" y="3"/>
                      <a:pt x="34" y="8"/>
                    </a:cubicBezTo>
                    <a:cubicBezTo>
                      <a:pt x="1" y="65"/>
                      <a:pt x="1046" y="693"/>
                      <a:pt x="2483" y="1111"/>
                    </a:cubicBezTo>
                    <a:cubicBezTo>
                      <a:pt x="3566" y="1432"/>
                      <a:pt x="4527" y="1532"/>
                      <a:pt x="4933" y="1532"/>
                    </a:cubicBezTo>
                    <a:cubicBezTo>
                      <a:pt x="5064" y="1532"/>
                      <a:pt x="5138" y="1521"/>
                      <a:pt x="5138" y="1504"/>
                    </a:cubicBezTo>
                    <a:cubicBezTo>
                      <a:pt x="5147" y="1425"/>
                      <a:pt x="3963" y="1269"/>
                      <a:pt x="2559" y="852"/>
                    </a:cubicBezTo>
                    <a:cubicBezTo>
                      <a:pt x="1242" y="470"/>
                      <a:pt x="211" y="1"/>
                      <a:pt x="5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>
                <a:off x="8743418" y="2864999"/>
                <a:ext cx="23764" cy="118552"/>
              </a:xfrm>
              <a:custGeom>
                <a:rect b="b" l="l" r="r" t="t"/>
                <a:pathLst>
                  <a:path extrusionOk="0" h="5348" w="1072">
                    <a:moveTo>
                      <a:pt x="997" y="0"/>
                    </a:moveTo>
                    <a:cubicBezTo>
                      <a:pt x="922" y="0"/>
                      <a:pt x="658" y="1182"/>
                      <a:pt x="403" y="2651"/>
                    </a:cubicBezTo>
                    <a:cubicBezTo>
                      <a:pt x="148" y="4129"/>
                      <a:pt x="0" y="5335"/>
                      <a:pt x="74" y="5348"/>
                    </a:cubicBezTo>
                    <a:cubicBezTo>
                      <a:pt x="74" y="5348"/>
                      <a:pt x="75" y="5348"/>
                      <a:pt x="75" y="5348"/>
                    </a:cubicBezTo>
                    <a:cubicBezTo>
                      <a:pt x="150" y="5348"/>
                      <a:pt x="413" y="4167"/>
                      <a:pt x="668" y="2697"/>
                    </a:cubicBezTo>
                    <a:cubicBezTo>
                      <a:pt x="924" y="1220"/>
                      <a:pt x="1072" y="12"/>
                      <a:pt x="998" y="0"/>
                    </a:cubicBezTo>
                    <a:cubicBezTo>
                      <a:pt x="998" y="0"/>
                      <a:pt x="998" y="0"/>
                      <a:pt x="99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8613450" y="3028595"/>
                <a:ext cx="54377" cy="112434"/>
              </a:xfrm>
              <a:custGeom>
                <a:rect b="b" l="l" r="r" t="t"/>
                <a:pathLst>
                  <a:path extrusionOk="0" h="5072" w="2453">
                    <a:moveTo>
                      <a:pt x="72" y="0"/>
                    </a:moveTo>
                    <a:cubicBezTo>
                      <a:pt x="71" y="0"/>
                      <a:pt x="70" y="1"/>
                      <a:pt x="69" y="1"/>
                    </a:cubicBezTo>
                    <a:cubicBezTo>
                      <a:pt x="0" y="33"/>
                      <a:pt x="465" y="1192"/>
                      <a:pt x="1104" y="2592"/>
                    </a:cubicBezTo>
                    <a:cubicBezTo>
                      <a:pt x="1736" y="3973"/>
                      <a:pt x="2303" y="5071"/>
                      <a:pt x="2382" y="5071"/>
                    </a:cubicBezTo>
                    <a:cubicBezTo>
                      <a:pt x="2383" y="5071"/>
                      <a:pt x="2384" y="5071"/>
                      <a:pt x="2385" y="5070"/>
                    </a:cubicBezTo>
                    <a:cubicBezTo>
                      <a:pt x="2453" y="5040"/>
                      <a:pt x="1989" y="3880"/>
                      <a:pt x="1348" y="2480"/>
                    </a:cubicBezTo>
                    <a:cubicBezTo>
                      <a:pt x="718" y="1099"/>
                      <a:pt x="151" y="0"/>
                      <a:pt x="7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5"/>
              <p:cNvSpPr/>
              <p:nvPr/>
            </p:nvSpPr>
            <p:spPr>
              <a:xfrm>
                <a:off x="8527418" y="3227504"/>
                <a:ext cx="107379" cy="51672"/>
              </a:xfrm>
              <a:custGeom>
                <a:rect b="b" l="l" r="r" t="t"/>
                <a:pathLst>
                  <a:path extrusionOk="0" h="2331" w="4844">
                    <a:moveTo>
                      <a:pt x="52" y="1"/>
                    </a:moveTo>
                    <a:cubicBezTo>
                      <a:pt x="41" y="1"/>
                      <a:pt x="34" y="3"/>
                      <a:pt x="32" y="7"/>
                    </a:cubicBezTo>
                    <a:cubicBezTo>
                      <a:pt x="0" y="74"/>
                      <a:pt x="1043" y="647"/>
                      <a:pt x="2363" y="1287"/>
                    </a:cubicBezTo>
                    <a:cubicBezTo>
                      <a:pt x="3597" y="1886"/>
                      <a:pt x="4637" y="2331"/>
                      <a:pt x="4792" y="2331"/>
                    </a:cubicBezTo>
                    <a:cubicBezTo>
                      <a:pt x="4803" y="2331"/>
                      <a:pt x="4809" y="2329"/>
                      <a:pt x="4811" y="2324"/>
                    </a:cubicBezTo>
                    <a:cubicBezTo>
                      <a:pt x="4843" y="2258"/>
                      <a:pt x="3800" y="1684"/>
                      <a:pt x="2480" y="1045"/>
                    </a:cubicBezTo>
                    <a:cubicBezTo>
                      <a:pt x="1245" y="447"/>
                      <a:pt x="206" y="1"/>
                      <a:pt x="5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5"/>
              <p:cNvSpPr/>
              <p:nvPr/>
            </p:nvSpPr>
            <p:spPr>
              <a:xfrm>
                <a:off x="8835414" y="3242289"/>
                <a:ext cx="47727" cy="104475"/>
              </a:xfrm>
              <a:custGeom>
                <a:rect b="b" l="l" r="r" t="t"/>
                <a:pathLst>
                  <a:path extrusionOk="0" h="4713" w="2153">
                    <a:moveTo>
                      <a:pt x="2080" y="0"/>
                    </a:moveTo>
                    <a:cubicBezTo>
                      <a:pt x="2001" y="0"/>
                      <a:pt x="1403" y="974"/>
                      <a:pt x="854" y="2262"/>
                    </a:cubicBezTo>
                    <a:cubicBezTo>
                      <a:pt x="292" y="3571"/>
                      <a:pt x="1" y="4691"/>
                      <a:pt x="69" y="4712"/>
                    </a:cubicBezTo>
                    <a:cubicBezTo>
                      <a:pt x="69" y="4712"/>
                      <a:pt x="70" y="4712"/>
                      <a:pt x="71" y="4712"/>
                    </a:cubicBezTo>
                    <a:cubicBezTo>
                      <a:pt x="151" y="4712"/>
                      <a:pt x="552" y="3649"/>
                      <a:pt x="1101" y="2367"/>
                    </a:cubicBezTo>
                    <a:cubicBezTo>
                      <a:pt x="1654" y="1070"/>
                      <a:pt x="2152" y="37"/>
                      <a:pt x="2084" y="1"/>
                    </a:cubicBezTo>
                    <a:cubicBezTo>
                      <a:pt x="2083" y="0"/>
                      <a:pt x="2082" y="0"/>
                      <a:pt x="208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5"/>
              <p:cNvSpPr/>
              <p:nvPr/>
            </p:nvSpPr>
            <p:spPr>
              <a:xfrm>
                <a:off x="8798416" y="3446097"/>
                <a:ext cx="15983" cy="128438"/>
              </a:xfrm>
              <a:custGeom>
                <a:rect b="b" l="l" r="r" t="t"/>
                <a:pathLst>
                  <a:path extrusionOk="0" h="5794" w="721">
                    <a:moveTo>
                      <a:pt x="75" y="1"/>
                    </a:moveTo>
                    <a:cubicBezTo>
                      <a:pt x="75" y="1"/>
                      <a:pt x="75" y="1"/>
                      <a:pt x="75" y="1"/>
                    </a:cubicBezTo>
                    <a:cubicBezTo>
                      <a:pt x="0" y="7"/>
                      <a:pt x="70" y="1311"/>
                      <a:pt x="227" y="2910"/>
                    </a:cubicBezTo>
                    <a:cubicBezTo>
                      <a:pt x="384" y="4505"/>
                      <a:pt x="571" y="5793"/>
                      <a:pt x="646" y="5793"/>
                    </a:cubicBezTo>
                    <a:cubicBezTo>
                      <a:pt x="647" y="5793"/>
                      <a:pt x="647" y="5793"/>
                      <a:pt x="647" y="5793"/>
                    </a:cubicBezTo>
                    <a:cubicBezTo>
                      <a:pt x="720" y="5787"/>
                      <a:pt x="652" y="4484"/>
                      <a:pt x="494" y="2884"/>
                    </a:cubicBezTo>
                    <a:cubicBezTo>
                      <a:pt x="336" y="1289"/>
                      <a:pt x="149" y="1"/>
                      <a:pt x="7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5"/>
              <p:cNvSpPr/>
              <p:nvPr/>
            </p:nvSpPr>
            <p:spPr>
              <a:xfrm>
                <a:off x="8549940" y="3599474"/>
                <a:ext cx="89224" cy="80091"/>
              </a:xfrm>
              <a:custGeom>
                <a:rect b="b" l="l" r="r" t="t"/>
                <a:pathLst>
                  <a:path extrusionOk="0" h="3613" w="4025">
                    <a:moveTo>
                      <a:pt x="58" y="1"/>
                    </a:moveTo>
                    <a:cubicBezTo>
                      <a:pt x="55" y="1"/>
                      <a:pt x="52" y="1"/>
                      <a:pt x="50" y="3"/>
                    </a:cubicBezTo>
                    <a:cubicBezTo>
                      <a:pt x="0" y="59"/>
                      <a:pt x="837" y="910"/>
                      <a:pt x="1922" y="1905"/>
                    </a:cubicBezTo>
                    <a:cubicBezTo>
                      <a:pt x="2967" y="2867"/>
                      <a:pt x="3861" y="3612"/>
                      <a:pt x="3966" y="3612"/>
                    </a:cubicBezTo>
                    <a:cubicBezTo>
                      <a:pt x="3970" y="3612"/>
                      <a:pt x="3972" y="3611"/>
                      <a:pt x="3974" y="3609"/>
                    </a:cubicBezTo>
                    <a:cubicBezTo>
                      <a:pt x="4024" y="3555"/>
                      <a:pt x="3187" y="2704"/>
                      <a:pt x="2103" y="1707"/>
                    </a:cubicBezTo>
                    <a:cubicBezTo>
                      <a:pt x="1056" y="744"/>
                      <a:pt x="162" y="1"/>
                      <a:pt x="5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5"/>
              <p:cNvSpPr/>
              <p:nvPr/>
            </p:nvSpPr>
            <p:spPr>
              <a:xfrm>
                <a:off x="8259812" y="3709558"/>
                <a:ext cx="77498" cy="102037"/>
              </a:xfrm>
              <a:custGeom>
                <a:rect b="b" l="l" r="r" t="t"/>
                <a:pathLst>
                  <a:path extrusionOk="0" h="4603" w="3496">
                    <a:moveTo>
                      <a:pt x="3432" y="0"/>
                    </a:moveTo>
                    <a:cubicBezTo>
                      <a:pt x="3342" y="0"/>
                      <a:pt x="2553" y="980"/>
                      <a:pt x="1640" y="2222"/>
                    </a:cubicBezTo>
                    <a:cubicBezTo>
                      <a:pt x="708" y="3493"/>
                      <a:pt x="0" y="4558"/>
                      <a:pt x="61" y="4602"/>
                    </a:cubicBezTo>
                    <a:cubicBezTo>
                      <a:pt x="62" y="4602"/>
                      <a:pt x="64" y="4603"/>
                      <a:pt x="66" y="4603"/>
                    </a:cubicBezTo>
                    <a:cubicBezTo>
                      <a:pt x="155" y="4603"/>
                      <a:pt x="945" y="3624"/>
                      <a:pt x="1857" y="2381"/>
                    </a:cubicBezTo>
                    <a:cubicBezTo>
                      <a:pt x="2788" y="1111"/>
                      <a:pt x="3496" y="45"/>
                      <a:pt x="3437" y="1"/>
                    </a:cubicBezTo>
                    <a:cubicBezTo>
                      <a:pt x="3435" y="0"/>
                      <a:pt x="3434" y="0"/>
                      <a:pt x="343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5"/>
              <p:cNvSpPr/>
              <p:nvPr/>
            </p:nvSpPr>
            <p:spPr>
              <a:xfrm>
                <a:off x="8347041" y="3478085"/>
                <a:ext cx="85899" cy="89978"/>
              </a:xfrm>
              <a:custGeom>
                <a:rect b="b" l="l" r="r" t="t"/>
                <a:pathLst>
                  <a:path extrusionOk="0" h="4059" w="3875">
                    <a:moveTo>
                      <a:pt x="64" y="0"/>
                    </a:moveTo>
                    <a:cubicBezTo>
                      <a:pt x="62" y="0"/>
                      <a:pt x="60" y="1"/>
                      <a:pt x="58" y="2"/>
                    </a:cubicBezTo>
                    <a:cubicBezTo>
                      <a:pt x="1" y="42"/>
                      <a:pt x="681" y="1095"/>
                      <a:pt x="1732" y="2223"/>
                    </a:cubicBezTo>
                    <a:cubicBezTo>
                      <a:pt x="2742" y="3316"/>
                      <a:pt x="3710" y="4059"/>
                      <a:pt x="3816" y="4059"/>
                    </a:cubicBezTo>
                    <a:cubicBezTo>
                      <a:pt x="3820" y="4059"/>
                      <a:pt x="3822" y="4058"/>
                      <a:pt x="3824" y="4056"/>
                    </a:cubicBezTo>
                    <a:cubicBezTo>
                      <a:pt x="3874" y="3997"/>
                      <a:pt x="2962" y="3158"/>
                      <a:pt x="1928" y="2040"/>
                    </a:cubicBezTo>
                    <a:cubicBezTo>
                      <a:pt x="914" y="952"/>
                      <a:pt x="157" y="0"/>
                      <a:pt x="6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5"/>
              <p:cNvSpPr/>
              <p:nvPr/>
            </p:nvSpPr>
            <p:spPr>
              <a:xfrm>
                <a:off x="8113352" y="3593356"/>
                <a:ext cx="90953" cy="12835"/>
              </a:xfrm>
              <a:custGeom>
                <a:rect b="b" l="l" r="r" t="t"/>
                <a:pathLst>
                  <a:path extrusionOk="0" h="579" w="4103">
                    <a:moveTo>
                      <a:pt x="74" y="0"/>
                    </a:moveTo>
                    <a:cubicBezTo>
                      <a:pt x="49" y="0"/>
                      <a:pt x="34" y="4"/>
                      <a:pt x="31" y="13"/>
                    </a:cubicBezTo>
                    <a:cubicBezTo>
                      <a:pt x="1" y="75"/>
                      <a:pt x="868" y="481"/>
                      <a:pt x="2029" y="561"/>
                    </a:cubicBezTo>
                    <a:cubicBezTo>
                      <a:pt x="2187" y="573"/>
                      <a:pt x="2340" y="578"/>
                      <a:pt x="2487" y="578"/>
                    </a:cubicBezTo>
                    <a:cubicBezTo>
                      <a:pt x="3421" y="578"/>
                      <a:pt x="4102" y="364"/>
                      <a:pt x="4085" y="308"/>
                    </a:cubicBezTo>
                    <a:cubicBezTo>
                      <a:pt x="4082" y="290"/>
                      <a:pt x="4035" y="284"/>
                      <a:pt x="3952" y="284"/>
                    </a:cubicBezTo>
                    <a:cubicBezTo>
                      <a:pt x="3748" y="284"/>
                      <a:pt x="3328" y="321"/>
                      <a:pt x="2799" y="321"/>
                    </a:cubicBezTo>
                    <a:cubicBezTo>
                      <a:pt x="2566" y="321"/>
                      <a:pt x="2313" y="314"/>
                      <a:pt x="2048" y="293"/>
                    </a:cubicBezTo>
                    <a:cubicBezTo>
                      <a:pt x="1063" y="226"/>
                      <a:pt x="266" y="0"/>
                      <a:pt x="7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5"/>
              <p:cNvSpPr/>
              <p:nvPr/>
            </p:nvSpPr>
            <p:spPr>
              <a:xfrm>
                <a:off x="8041063" y="3751056"/>
                <a:ext cx="20283" cy="99377"/>
              </a:xfrm>
              <a:custGeom>
                <a:rect b="b" l="l" r="r" t="t"/>
                <a:pathLst>
                  <a:path extrusionOk="0" h="4483" w="915">
                    <a:moveTo>
                      <a:pt x="74" y="0"/>
                    </a:moveTo>
                    <a:cubicBezTo>
                      <a:pt x="74" y="0"/>
                      <a:pt x="73" y="0"/>
                      <a:pt x="73" y="1"/>
                    </a:cubicBezTo>
                    <a:cubicBezTo>
                      <a:pt x="1" y="13"/>
                      <a:pt x="114" y="1027"/>
                      <a:pt x="325" y="2264"/>
                    </a:cubicBezTo>
                    <a:cubicBezTo>
                      <a:pt x="535" y="3494"/>
                      <a:pt x="765" y="4483"/>
                      <a:pt x="840" y="4483"/>
                    </a:cubicBezTo>
                    <a:cubicBezTo>
                      <a:pt x="841" y="4483"/>
                      <a:pt x="841" y="4482"/>
                      <a:pt x="842" y="4482"/>
                    </a:cubicBezTo>
                    <a:cubicBezTo>
                      <a:pt x="915" y="4471"/>
                      <a:pt x="802" y="3457"/>
                      <a:pt x="590" y="2219"/>
                    </a:cubicBezTo>
                    <a:cubicBezTo>
                      <a:pt x="379" y="990"/>
                      <a:pt x="149" y="0"/>
                      <a:pt x="7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5"/>
              <p:cNvSpPr/>
              <p:nvPr/>
            </p:nvSpPr>
            <p:spPr>
              <a:xfrm>
                <a:off x="7776450" y="3865839"/>
                <a:ext cx="114007" cy="71025"/>
              </a:xfrm>
              <a:custGeom>
                <a:rect b="b" l="l" r="r" t="t"/>
                <a:pathLst>
                  <a:path extrusionOk="0" h="3204" w="5143">
                    <a:moveTo>
                      <a:pt x="52" y="0"/>
                    </a:moveTo>
                    <a:cubicBezTo>
                      <a:pt x="46" y="0"/>
                      <a:pt x="42" y="1"/>
                      <a:pt x="41" y="4"/>
                    </a:cubicBezTo>
                    <a:cubicBezTo>
                      <a:pt x="1" y="67"/>
                      <a:pt x="1103" y="833"/>
                      <a:pt x="2499" y="1716"/>
                    </a:cubicBezTo>
                    <a:cubicBezTo>
                      <a:pt x="3835" y="2559"/>
                      <a:pt x="4959" y="3204"/>
                      <a:pt x="5091" y="3204"/>
                    </a:cubicBezTo>
                    <a:cubicBezTo>
                      <a:pt x="5097" y="3204"/>
                      <a:pt x="5101" y="3203"/>
                      <a:pt x="5102" y="3200"/>
                    </a:cubicBezTo>
                    <a:cubicBezTo>
                      <a:pt x="5142" y="3137"/>
                      <a:pt x="4040" y="2372"/>
                      <a:pt x="2643" y="1488"/>
                    </a:cubicBezTo>
                    <a:cubicBezTo>
                      <a:pt x="1306" y="644"/>
                      <a:pt x="180" y="0"/>
                      <a:pt x="5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5"/>
              <p:cNvSpPr/>
              <p:nvPr/>
            </p:nvSpPr>
            <p:spPr>
              <a:xfrm>
                <a:off x="7881480" y="3632127"/>
                <a:ext cx="70094" cy="93192"/>
              </a:xfrm>
              <a:custGeom>
                <a:rect b="b" l="l" r="r" t="t"/>
                <a:pathLst>
                  <a:path extrusionOk="0" h="4204" w="3162">
                    <a:moveTo>
                      <a:pt x="3099" y="1"/>
                    </a:moveTo>
                    <a:cubicBezTo>
                      <a:pt x="3005" y="1"/>
                      <a:pt x="2183" y="803"/>
                      <a:pt x="1361" y="1941"/>
                    </a:cubicBezTo>
                    <a:cubicBezTo>
                      <a:pt x="511" y="3111"/>
                      <a:pt x="0" y="4170"/>
                      <a:pt x="63" y="4203"/>
                    </a:cubicBezTo>
                    <a:cubicBezTo>
                      <a:pt x="65" y="4204"/>
                      <a:pt x="66" y="4204"/>
                      <a:pt x="68" y="4204"/>
                    </a:cubicBezTo>
                    <a:cubicBezTo>
                      <a:pt x="154" y="4204"/>
                      <a:pt x="755" y="3231"/>
                      <a:pt x="1578" y="2099"/>
                    </a:cubicBezTo>
                    <a:cubicBezTo>
                      <a:pt x="2413" y="943"/>
                      <a:pt x="3161" y="56"/>
                      <a:pt x="3105" y="3"/>
                    </a:cubicBezTo>
                    <a:cubicBezTo>
                      <a:pt x="3103" y="1"/>
                      <a:pt x="3101" y="1"/>
                      <a:pt x="309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5"/>
              <p:cNvSpPr/>
              <p:nvPr/>
            </p:nvSpPr>
            <p:spPr>
              <a:xfrm>
                <a:off x="7753750" y="3657642"/>
                <a:ext cx="65682" cy="32564"/>
              </a:xfrm>
              <a:custGeom>
                <a:rect b="b" l="l" r="r" t="t"/>
                <a:pathLst>
                  <a:path extrusionOk="0" h="1469" w="2963">
                    <a:moveTo>
                      <a:pt x="62" y="1"/>
                    </a:moveTo>
                    <a:cubicBezTo>
                      <a:pt x="46" y="1"/>
                      <a:pt x="36" y="4"/>
                      <a:pt x="33" y="11"/>
                    </a:cubicBezTo>
                    <a:cubicBezTo>
                      <a:pt x="1" y="77"/>
                      <a:pt x="622" y="455"/>
                      <a:pt x="1422" y="855"/>
                    </a:cubicBezTo>
                    <a:cubicBezTo>
                      <a:pt x="2139" y="1214"/>
                      <a:pt x="2757" y="1469"/>
                      <a:pt x="2900" y="1469"/>
                    </a:cubicBezTo>
                    <a:cubicBezTo>
                      <a:pt x="2916" y="1469"/>
                      <a:pt x="2926" y="1465"/>
                      <a:pt x="2929" y="1459"/>
                    </a:cubicBezTo>
                    <a:cubicBezTo>
                      <a:pt x="2963" y="1393"/>
                      <a:pt x="2342" y="1015"/>
                      <a:pt x="1542" y="615"/>
                    </a:cubicBezTo>
                    <a:cubicBezTo>
                      <a:pt x="822" y="255"/>
                      <a:pt x="204" y="1"/>
                      <a:pt x="6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5"/>
              <p:cNvSpPr/>
              <p:nvPr/>
            </p:nvSpPr>
            <p:spPr>
              <a:xfrm>
                <a:off x="8498623" y="3324509"/>
                <a:ext cx="251402" cy="126443"/>
              </a:xfrm>
              <a:custGeom>
                <a:rect b="b" l="l" r="r" t="t"/>
                <a:pathLst>
                  <a:path extrusionOk="0" h="5704" w="11341">
                    <a:moveTo>
                      <a:pt x="525" y="1"/>
                    </a:moveTo>
                    <a:lnTo>
                      <a:pt x="0" y="334"/>
                    </a:lnTo>
                    <a:cubicBezTo>
                      <a:pt x="165" y="351"/>
                      <a:pt x="330" y="368"/>
                      <a:pt x="495" y="385"/>
                    </a:cubicBezTo>
                    <a:lnTo>
                      <a:pt x="495" y="385"/>
                    </a:lnTo>
                    <a:cubicBezTo>
                      <a:pt x="482" y="258"/>
                      <a:pt x="490" y="129"/>
                      <a:pt x="525" y="1"/>
                    </a:cubicBezTo>
                    <a:close/>
                    <a:moveTo>
                      <a:pt x="495" y="385"/>
                    </a:moveTo>
                    <a:cubicBezTo>
                      <a:pt x="541" y="842"/>
                      <a:pt x="867" y="1276"/>
                      <a:pt x="1268" y="1531"/>
                    </a:cubicBezTo>
                    <a:cubicBezTo>
                      <a:pt x="1780" y="1858"/>
                      <a:pt x="2394" y="1970"/>
                      <a:pt x="2980" y="2132"/>
                    </a:cubicBezTo>
                    <a:cubicBezTo>
                      <a:pt x="4292" y="2497"/>
                      <a:pt x="5514" y="3136"/>
                      <a:pt x="6563" y="4006"/>
                    </a:cubicBezTo>
                    <a:cubicBezTo>
                      <a:pt x="7131" y="4479"/>
                      <a:pt x="7654" y="5022"/>
                      <a:pt x="8304" y="5374"/>
                    </a:cubicBezTo>
                    <a:cubicBezTo>
                      <a:pt x="8676" y="5576"/>
                      <a:pt x="9110" y="5704"/>
                      <a:pt x="9530" y="5704"/>
                    </a:cubicBezTo>
                    <a:cubicBezTo>
                      <a:pt x="9845" y="5704"/>
                      <a:pt x="10152" y="5632"/>
                      <a:pt x="10421" y="5465"/>
                    </a:cubicBezTo>
                    <a:cubicBezTo>
                      <a:pt x="11112" y="5037"/>
                      <a:pt x="11341" y="4070"/>
                      <a:pt x="11068" y="3303"/>
                    </a:cubicBezTo>
                    <a:cubicBezTo>
                      <a:pt x="10797" y="2537"/>
                      <a:pt x="10119" y="1969"/>
                      <a:pt x="9373" y="1646"/>
                    </a:cubicBezTo>
                    <a:cubicBezTo>
                      <a:pt x="8627" y="1322"/>
                      <a:pt x="7809" y="1211"/>
                      <a:pt x="7001" y="1110"/>
                    </a:cubicBezTo>
                    <a:cubicBezTo>
                      <a:pt x="4837" y="836"/>
                      <a:pt x="2665" y="610"/>
                      <a:pt x="495" y="385"/>
                    </a:cubicBezTo>
                    <a:close/>
                  </a:path>
                </a:pathLst>
              </a:custGeom>
              <a:solidFill>
                <a:srgbClr val="455A64">
                  <a:alpha val="2678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/>
          <p:nvPr/>
        </p:nvSpPr>
        <p:spPr>
          <a:xfrm>
            <a:off x="2427057" y="986000"/>
            <a:ext cx="807600" cy="807600"/>
          </a:xfrm>
          <a:prstGeom prst="ellipse">
            <a:avLst/>
          </a:prstGeom>
          <a:solidFill>
            <a:srgbClr val="E8505B">
              <a:alpha val="263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 txBox="1"/>
          <p:nvPr>
            <p:ph idx="2" type="title"/>
          </p:nvPr>
        </p:nvSpPr>
        <p:spPr>
          <a:xfrm>
            <a:off x="2427050" y="1014050"/>
            <a:ext cx="1201800" cy="7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2427057" y="2018375"/>
            <a:ext cx="807600" cy="807600"/>
          </a:xfrm>
          <a:prstGeom prst="ellipse">
            <a:avLst/>
          </a:prstGeom>
          <a:solidFill>
            <a:srgbClr val="E8505B">
              <a:alpha val="263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"/>
          <p:cNvSpPr/>
          <p:nvPr/>
        </p:nvSpPr>
        <p:spPr>
          <a:xfrm>
            <a:off x="2431369" y="3050750"/>
            <a:ext cx="807600" cy="807600"/>
          </a:xfrm>
          <a:prstGeom prst="ellipse">
            <a:avLst/>
          </a:prstGeom>
          <a:solidFill>
            <a:srgbClr val="E8505B">
              <a:alpha val="263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"/>
          <p:cNvSpPr txBox="1"/>
          <p:nvPr>
            <p:ph type="title"/>
          </p:nvPr>
        </p:nvSpPr>
        <p:spPr>
          <a:xfrm>
            <a:off x="3386225" y="1187888"/>
            <a:ext cx="2096100" cy="4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is textract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9" name="Google Shape;259;p25"/>
          <p:cNvSpPr txBox="1"/>
          <p:nvPr>
            <p:ph idx="3" type="title"/>
          </p:nvPr>
        </p:nvSpPr>
        <p:spPr>
          <a:xfrm>
            <a:off x="3628850" y="3252650"/>
            <a:ext cx="1273200" cy="4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Use cases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0" name="Google Shape;260;p25"/>
          <p:cNvSpPr txBox="1"/>
          <p:nvPr>
            <p:ph idx="5" type="title"/>
          </p:nvPr>
        </p:nvSpPr>
        <p:spPr>
          <a:xfrm>
            <a:off x="2371988" y="3078800"/>
            <a:ext cx="1201800" cy="7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1" name="Google Shape;261;p25"/>
          <p:cNvSpPr txBox="1"/>
          <p:nvPr>
            <p:ph idx="6" type="title"/>
          </p:nvPr>
        </p:nvSpPr>
        <p:spPr>
          <a:xfrm>
            <a:off x="3573800" y="2237613"/>
            <a:ext cx="2096100" cy="4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How does it work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2" name="Google Shape;262;p25"/>
          <p:cNvSpPr txBox="1"/>
          <p:nvPr>
            <p:ph idx="8" type="title"/>
          </p:nvPr>
        </p:nvSpPr>
        <p:spPr>
          <a:xfrm>
            <a:off x="2067769" y="2046425"/>
            <a:ext cx="1201800" cy="7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6"/>
          <p:cNvGrpSpPr/>
          <p:nvPr/>
        </p:nvGrpSpPr>
        <p:grpSpPr>
          <a:xfrm>
            <a:off x="2078035" y="2781250"/>
            <a:ext cx="4987939" cy="2034118"/>
            <a:chOff x="1166125" y="3336675"/>
            <a:chExt cx="5247700" cy="2140050"/>
          </a:xfrm>
        </p:grpSpPr>
        <p:sp>
          <p:nvSpPr>
            <p:cNvPr id="268" name="Google Shape;268;p26"/>
            <p:cNvSpPr/>
            <p:nvPr/>
          </p:nvSpPr>
          <p:spPr>
            <a:xfrm>
              <a:off x="1166125" y="5469800"/>
              <a:ext cx="5247700" cy="6925"/>
            </a:xfrm>
            <a:custGeom>
              <a:rect b="b" l="l" r="r" t="t"/>
              <a:pathLst>
                <a:path extrusionOk="0" h="277" w="209908">
                  <a:moveTo>
                    <a:pt x="104960" y="1"/>
                  </a:moveTo>
                  <a:cubicBezTo>
                    <a:pt x="46984" y="1"/>
                    <a:pt x="0" y="62"/>
                    <a:pt x="0" y="139"/>
                  </a:cubicBezTo>
                  <a:cubicBezTo>
                    <a:pt x="0" y="215"/>
                    <a:pt x="46984" y="277"/>
                    <a:pt x="104960" y="277"/>
                  </a:cubicBezTo>
                  <a:cubicBezTo>
                    <a:pt x="162915" y="277"/>
                    <a:pt x="209908" y="215"/>
                    <a:pt x="209908" y="139"/>
                  </a:cubicBezTo>
                  <a:cubicBezTo>
                    <a:pt x="209908" y="62"/>
                    <a:pt x="162915" y="1"/>
                    <a:pt x="104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2556975" y="3336675"/>
              <a:ext cx="2513025" cy="2132075"/>
            </a:xfrm>
            <a:custGeom>
              <a:rect b="b" l="l" r="r" t="t"/>
              <a:pathLst>
                <a:path extrusionOk="0" h="85283" w="100521">
                  <a:moveTo>
                    <a:pt x="49405" y="0"/>
                  </a:moveTo>
                  <a:cubicBezTo>
                    <a:pt x="49405" y="0"/>
                    <a:pt x="49230" y="27609"/>
                    <a:pt x="44094" y="50964"/>
                  </a:cubicBezTo>
                  <a:cubicBezTo>
                    <a:pt x="43577" y="53311"/>
                    <a:pt x="41889" y="55197"/>
                    <a:pt x="39672" y="56128"/>
                  </a:cubicBezTo>
                  <a:cubicBezTo>
                    <a:pt x="34707" y="58216"/>
                    <a:pt x="30437" y="62034"/>
                    <a:pt x="27869" y="66760"/>
                  </a:cubicBezTo>
                  <a:cubicBezTo>
                    <a:pt x="26548" y="69192"/>
                    <a:pt x="23988" y="70583"/>
                    <a:pt x="21266" y="70583"/>
                  </a:cubicBezTo>
                  <a:cubicBezTo>
                    <a:pt x="20919" y="70583"/>
                    <a:pt x="20569" y="70561"/>
                    <a:pt x="20219" y="70515"/>
                  </a:cubicBezTo>
                  <a:cubicBezTo>
                    <a:pt x="19415" y="70409"/>
                    <a:pt x="18603" y="70356"/>
                    <a:pt x="17792" y="70356"/>
                  </a:cubicBezTo>
                  <a:cubicBezTo>
                    <a:pt x="14974" y="70356"/>
                    <a:pt x="12158" y="70992"/>
                    <a:pt x="9642" y="72262"/>
                  </a:cubicBezTo>
                  <a:cubicBezTo>
                    <a:pt x="4658" y="74781"/>
                    <a:pt x="976" y="79732"/>
                    <a:pt x="0" y="85231"/>
                  </a:cubicBezTo>
                  <a:lnTo>
                    <a:pt x="100520" y="85282"/>
                  </a:lnTo>
                  <a:cubicBezTo>
                    <a:pt x="99324" y="78907"/>
                    <a:pt x="94891" y="73226"/>
                    <a:pt x="88997" y="70517"/>
                  </a:cubicBezTo>
                  <a:cubicBezTo>
                    <a:pt x="86787" y="69501"/>
                    <a:pt x="84393" y="68913"/>
                    <a:pt x="81969" y="68745"/>
                  </a:cubicBezTo>
                  <a:cubicBezTo>
                    <a:pt x="75062" y="68269"/>
                    <a:pt x="68646" y="65166"/>
                    <a:pt x="63505" y="60528"/>
                  </a:cubicBezTo>
                  <a:cubicBezTo>
                    <a:pt x="63296" y="60340"/>
                    <a:pt x="63084" y="60156"/>
                    <a:pt x="62870" y="59975"/>
                  </a:cubicBezTo>
                  <a:cubicBezTo>
                    <a:pt x="59592" y="57217"/>
                    <a:pt x="56148" y="52889"/>
                    <a:pt x="55439" y="48667"/>
                  </a:cubicBezTo>
                  <a:cubicBezTo>
                    <a:pt x="52805" y="32977"/>
                    <a:pt x="50843" y="11358"/>
                    <a:pt x="509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6"/>
          <p:cNvSpPr txBox="1"/>
          <p:nvPr>
            <p:ph type="title"/>
          </p:nvPr>
        </p:nvSpPr>
        <p:spPr>
          <a:xfrm>
            <a:off x="1795500" y="2924775"/>
            <a:ext cx="5553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Textract?</a:t>
            </a:r>
            <a:endParaRPr/>
          </a:p>
        </p:txBody>
      </p:sp>
      <p:grpSp>
        <p:nvGrpSpPr>
          <p:cNvPr id="271" name="Google Shape;271;p26"/>
          <p:cNvGrpSpPr/>
          <p:nvPr/>
        </p:nvGrpSpPr>
        <p:grpSpPr>
          <a:xfrm>
            <a:off x="3222738" y="633154"/>
            <a:ext cx="2698510" cy="2059127"/>
            <a:chOff x="766325" y="238125"/>
            <a:chExt cx="6085950" cy="4643950"/>
          </a:xfrm>
        </p:grpSpPr>
        <p:sp>
          <p:nvSpPr>
            <p:cNvPr id="272" name="Google Shape;272;p26"/>
            <p:cNvSpPr/>
            <p:nvPr/>
          </p:nvSpPr>
          <p:spPr>
            <a:xfrm>
              <a:off x="1081125" y="825325"/>
              <a:ext cx="5362925" cy="4056750"/>
            </a:xfrm>
            <a:custGeom>
              <a:rect b="b" l="l" r="r" t="t"/>
              <a:pathLst>
                <a:path extrusionOk="0" h="162270" w="214517">
                  <a:moveTo>
                    <a:pt x="107258" y="1"/>
                  </a:moveTo>
                  <a:cubicBezTo>
                    <a:pt x="48020" y="1"/>
                    <a:pt x="0" y="48022"/>
                    <a:pt x="0" y="107260"/>
                  </a:cubicBezTo>
                  <a:cubicBezTo>
                    <a:pt x="0" y="118922"/>
                    <a:pt x="1865" y="130148"/>
                    <a:pt x="5307" y="140660"/>
                  </a:cubicBezTo>
                  <a:cubicBezTo>
                    <a:pt x="5559" y="140655"/>
                    <a:pt x="5811" y="140652"/>
                    <a:pt x="6064" y="140652"/>
                  </a:cubicBezTo>
                  <a:cubicBezTo>
                    <a:pt x="14960" y="140652"/>
                    <a:pt x="23894" y="143921"/>
                    <a:pt x="30352" y="150063"/>
                  </a:cubicBezTo>
                  <a:cubicBezTo>
                    <a:pt x="34121" y="153649"/>
                    <a:pt x="37956" y="158453"/>
                    <a:pt x="43012" y="158453"/>
                  </a:cubicBezTo>
                  <a:cubicBezTo>
                    <a:pt x="43261" y="158453"/>
                    <a:pt x="43513" y="158442"/>
                    <a:pt x="43768" y="158418"/>
                  </a:cubicBezTo>
                  <a:cubicBezTo>
                    <a:pt x="49249" y="157902"/>
                    <a:pt x="53436" y="151606"/>
                    <a:pt x="58599" y="151606"/>
                  </a:cubicBezTo>
                  <a:cubicBezTo>
                    <a:pt x="59070" y="151606"/>
                    <a:pt x="59550" y="151658"/>
                    <a:pt x="60039" y="151772"/>
                  </a:cubicBezTo>
                  <a:cubicBezTo>
                    <a:pt x="63195" y="152508"/>
                    <a:pt x="65141" y="155575"/>
                    <a:pt x="67662" y="157612"/>
                  </a:cubicBezTo>
                  <a:cubicBezTo>
                    <a:pt x="70247" y="159700"/>
                    <a:pt x="73503" y="160644"/>
                    <a:pt x="76827" y="160644"/>
                  </a:cubicBezTo>
                  <a:cubicBezTo>
                    <a:pt x="80009" y="160644"/>
                    <a:pt x="83252" y="159778"/>
                    <a:pt x="86026" y="158221"/>
                  </a:cubicBezTo>
                  <a:cubicBezTo>
                    <a:pt x="91698" y="155036"/>
                    <a:pt x="95666" y="149481"/>
                    <a:pt x="98572" y="143662"/>
                  </a:cubicBezTo>
                  <a:cubicBezTo>
                    <a:pt x="107164" y="126443"/>
                    <a:pt x="107731" y="106444"/>
                    <a:pt x="107543" y="87201"/>
                  </a:cubicBezTo>
                  <a:lnTo>
                    <a:pt x="109294" y="22591"/>
                  </a:lnTo>
                  <a:lnTo>
                    <a:pt x="111046" y="88827"/>
                  </a:lnTo>
                  <a:cubicBezTo>
                    <a:pt x="110857" y="108070"/>
                    <a:pt x="111424" y="128068"/>
                    <a:pt x="120017" y="145287"/>
                  </a:cubicBezTo>
                  <a:cubicBezTo>
                    <a:pt x="122921" y="151106"/>
                    <a:pt x="126891" y="156663"/>
                    <a:pt x="132562" y="159846"/>
                  </a:cubicBezTo>
                  <a:cubicBezTo>
                    <a:pt x="135336" y="161404"/>
                    <a:pt x="138579" y="162269"/>
                    <a:pt x="141761" y="162269"/>
                  </a:cubicBezTo>
                  <a:cubicBezTo>
                    <a:pt x="145085" y="162269"/>
                    <a:pt x="148341" y="161325"/>
                    <a:pt x="150926" y="159237"/>
                  </a:cubicBezTo>
                  <a:cubicBezTo>
                    <a:pt x="153447" y="157200"/>
                    <a:pt x="155393" y="154133"/>
                    <a:pt x="158550" y="153397"/>
                  </a:cubicBezTo>
                  <a:cubicBezTo>
                    <a:pt x="159039" y="153283"/>
                    <a:pt x="159518" y="153231"/>
                    <a:pt x="159988" y="153231"/>
                  </a:cubicBezTo>
                  <a:cubicBezTo>
                    <a:pt x="165152" y="153231"/>
                    <a:pt x="169339" y="159527"/>
                    <a:pt x="174820" y="160043"/>
                  </a:cubicBezTo>
                  <a:cubicBezTo>
                    <a:pt x="175075" y="160067"/>
                    <a:pt x="175326" y="160078"/>
                    <a:pt x="175575" y="160078"/>
                  </a:cubicBezTo>
                  <a:cubicBezTo>
                    <a:pt x="180631" y="160078"/>
                    <a:pt x="184466" y="155274"/>
                    <a:pt x="188235" y="151689"/>
                  </a:cubicBezTo>
                  <a:cubicBezTo>
                    <a:pt x="193740" y="146453"/>
                    <a:pt x="201044" y="143310"/>
                    <a:pt x="208587" y="142494"/>
                  </a:cubicBezTo>
                  <a:cubicBezTo>
                    <a:pt x="212425" y="131458"/>
                    <a:pt x="214516" y="119603"/>
                    <a:pt x="214516" y="107259"/>
                  </a:cubicBezTo>
                  <a:cubicBezTo>
                    <a:pt x="214516" y="48022"/>
                    <a:pt x="166495" y="1"/>
                    <a:pt x="1072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5206325" y="2472000"/>
              <a:ext cx="1645950" cy="379025"/>
            </a:xfrm>
            <a:custGeom>
              <a:rect b="b" l="l" r="r" t="t"/>
              <a:pathLst>
                <a:path extrusionOk="0" h="15161" w="65838">
                  <a:moveTo>
                    <a:pt x="16401" y="1"/>
                  </a:moveTo>
                  <a:cubicBezTo>
                    <a:pt x="8813" y="1"/>
                    <a:pt x="2583" y="6121"/>
                    <a:pt x="0" y="15161"/>
                  </a:cubicBezTo>
                  <a:lnTo>
                    <a:pt x="65838" y="15161"/>
                  </a:lnTo>
                  <a:cubicBezTo>
                    <a:pt x="65838" y="15161"/>
                    <a:pt x="60779" y="5954"/>
                    <a:pt x="46365" y="5954"/>
                  </a:cubicBezTo>
                  <a:cubicBezTo>
                    <a:pt x="45317" y="5954"/>
                    <a:pt x="44218" y="6003"/>
                    <a:pt x="43069" y="6108"/>
                  </a:cubicBezTo>
                  <a:cubicBezTo>
                    <a:pt x="41473" y="6253"/>
                    <a:pt x="40026" y="6319"/>
                    <a:pt x="38707" y="6319"/>
                  </a:cubicBezTo>
                  <a:cubicBezTo>
                    <a:pt x="26650" y="6319"/>
                    <a:pt x="25249" y="815"/>
                    <a:pt x="17832" y="73"/>
                  </a:cubicBezTo>
                  <a:cubicBezTo>
                    <a:pt x="17350" y="24"/>
                    <a:pt x="16873" y="1"/>
                    <a:pt x="16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766325" y="2948275"/>
              <a:ext cx="1052250" cy="242325"/>
            </a:xfrm>
            <a:custGeom>
              <a:rect b="b" l="l" r="r" t="t"/>
              <a:pathLst>
                <a:path extrusionOk="0" h="9693" w="42090">
                  <a:moveTo>
                    <a:pt x="10482" y="0"/>
                  </a:moveTo>
                  <a:cubicBezTo>
                    <a:pt x="5632" y="0"/>
                    <a:pt x="1650" y="3915"/>
                    <a:pt x="0" y="9692"/>
                  </a:cubicBezTo>
                  <a:lnTo>
                    <a:pt x="42090" y="9692"/>
                  </a:lnTo>
                  <a:cubicBezTo>
                    <a:pt x="42090" y="9692"/>
                    <a:pt x="38855" y="3807"/>
                    <a:pt x="29641" y="3807"/>
                  </a:cubicBezTo>
                  <a:cubicBezTo>
                    <a:pt x="28970" y="3807"/>
                    <a:pt x="28269" y="3838"/>
                    <a:pt x="27534" y="3905"/>
                  </a:cubicBezTo>
                  <a:cubicBezTo>
                    <a:pt x="26514" y="3998"/>
                    <a:pt x="25589" y="4040"/>
                    <a:pt x="24745" y="4040"/>
                  </a:cubicBezTo>
                  <a:cubicBezTo>
                    <a:pt x="17037" y="4040"/>
                    <a:pt x="16142" y="521"/>
                    <a:pt x="11399" y="46"/>
                  </a:cubicBezTo>
                  <a:cubicBezTo>
                    <a:pt x="11090" y="16"/>
                    <a:pt x="10784" y="0"/>
                    <a:pt x="10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1081075" y="3402125"/>
              <a:ext cx="2362450" cy="1439350"/>
            </a:xfrm>
            <a:custGeom>
              <a:rect b="b" l="l" r="r" t="t"/>
              <a:pathLst>
                <a:path extrusionOk="0" h="57574" w="94498">
                  <a:moveTo>
                    <a:pt x="6243" y="0"/>
                  </a:moveTo>
                  <a:cubicBezTo>
                    <a:pt x="4186" y="0"/>
                    <a:pt x="2108" y="282"/>
                    <a:pt x="56" y="874"/>
                  </a:cubicBezTo>
                  <a:cubicBezTo>
                    <a:pt x="23" y="1974"/>
                    <a:pt x="1" y="3079"/>
                    <a:pt x="1" y="4187"/>
                  </a:cubicBezTo>
                  <a:cubicBezTo>
                    <a:pt x="1" y="15373"/>
                    <a:pt x="1721" y="26155"/>
                    <a:pt x="4898" y="36294"/>
                  </a:cubicBezTo>
                  <a:cubicBezTo>
                    <a:pt x="5144" y="36725"/>
                    <a:pt x="5389" y="37156"/>
                    <a:pt x="5654" y="37587"/>
                  </a:cubicBezTo>
                  <a:cubicBezTo>
                    <a:pt x="5665" y="37587"/>
                    <a:pt x="5676" y="37587"/>
                    <a:pt x="5687" y="37587"/>
                  </a:cubicBezTo>
                  <a:cubicBezTo>
                    <a:pt x="5762" y="37587"/>
                    <a:pt x="5837" y="37590"/>
                    <a:pt x="5912" y="37590"/>
                  </a:cubicBezTo>
                  <a:cubicBezTo>
                    <a:pt x="5923" y="37590"/>
                    <a:pt x="5934" y="37589"/>
                    <a:pt x="5945" y="37589"/>
                  </a:cubicBezTo>
                  <a:cubicBezTo>
                    <a:pt x="6009" y="37589"/>
                    <a:pt x="6072" y="37589"/>
                    <a:pt x="6136" y="37589"/>
                  </a:cubicBezTo>
                  <a:cubicBezTo>
                    <a:pt x="6519" y="37589"/>
                    <a:pt x="6901" y="37593"/>
                    <a:pt x="7284" y="37606"/>
                  </a:cubicBezTo>
                  <a:cubicBezTo>
                    <a:pt x="7398" y="37610"/>
                    <a:pt x="7512" y="37618"/>
                    <a:pt x="7626" y="37623"/>
                  </a:cubicBezTo>
                  <a:cubicBezTo>
                    <a:pt x="8079" y="37642"/>
                    <a:pt x="8531" y="37666"/>
                    <a:pt x="8983" y="37702"/>
                  </a:cubicBezTo>
                  <a:cubicBezTo>
                    <a:pt x="9092" y="37711"/>
                    <a:pt x="9202" y="37724"/>
                    <a:pt x="9311" y="37734"/>
                  </a:cubicBezTo>
                  <a:cubicBezTo>
                    <a:pt x="9766" y="37775"/>
                    <a:pt x="10220" y="37819"/>
                    <a:pt x="10674" y="37877"/>
                  </a:cubicBezTo>
                  <a:cubicBezTo>
                    <a:pt x="10783" y="37891"/>
                    <a:pt x="10891" y="37909"/>
                    <a:pt x="11000" y="37924"/>
                  </a:cubicBezTo>
                  <a:cubicBezTo>
                    <a:pt x="11453" y="37986"/>
                    <a:pt x="11904" y="38051"/>
                    <a:pt x="12353" y="38128"/>
                  </a:cubicBezTo>
                  <a:cubicBezTo>
                    <a:pt x="12466" y="38149"/>
                    <a:pt x="12575" y="38172"/>
                    <a:pt x="12687" y="38192"/>
                  </a:cubicBezTo>
                  <a:cubicBezTo>
                    <a:pt x="13132" y="38274"/>
                    <a:pt x="13575" y="38359"/>
                    <a:pt x="14018" y="38458"/>
                  </a:cubicBezTo>
                  <a:cubicBezTo>
                    <a:pt x="14135" y="38483"/>
                    <a:pt x="14251" y="38514"/>
                    <a:pt x="14368" y="38542"/>
                  </a:cubicBezTo>
                  <a:cubicBezTo>
                    <a:pt x="14802" y="38642"/>
                    <a:pt x="15234" y="38746"/>
                    <a:pt x="15664" y="38863"/>
                  </a:cubicBezTo>
                  <a:cubicBezTo>
                    <a:pt x="15791" y="38896"/>
                    <a:pt x="15916" y="38937"/>
                    <a:pt x="16043" y="38973"/>
                  </a:cubicBezTo>
                  <a:cubicBezTo>
                    <a:pt x="16460" y="39090"/>
                    <a:pt x="16877" y="39211"/>
                    <a:pt x="17289" y="39343"/>
                  </a:cubicBezTo>
                  <a:cubicBezTo>
                    <a:pt x="17427" y="39388"/>
                    <a:pt x="17563" y="39438"/>
                    <a:pt x="17701" y="39484"/>
                  </a:cubicBezTo>
                  <a:cubicBezTo>
                    <a:pt x="18098" y="39617"/>
                    <a:pt x="18496" y="39751"/>
                    <a:pt x="18888" y="39898"/>
                  </a:cubicBezTo>
                  <a:cubicBezTo>
                    <a:pt x="19041" y="39955"/>
                    <a:pt x="19190" y="40019"/>
                    <a:pt x="19341" y="40078"/>
                  </a:cubicBezTo>
                  <a:cubicBezTo>
                    <a:pt x="19717" y="40224"/>
                    <a:pt x="20091" y="40369"/>
                    <a:pt x="20461" y="40528"/>
                  </a:cubicBezTo>
                  <a:cubicBezTo>
                    <a:pt x="20629" y="40600"/>
                    <a:pt x="20792" y="40679"/>
                    <a:pt x="20957" y="40754"/>
                  </a:cubicBezTo>
                  <a:cubicBezTo>
                    <a:pt x="21306" y="40910"/>
                    <a:pt x="21656" y="41064"/>
                    <a:pt x="22000" y="41231"/>
                  </a:cubicBezTo>
                  <a:cubicBezTo>
                    <a:pt x="22185" y="41321"/>
                    <a:pt x="22364" y="41419"/>
                    <a:pt x="22547" y="41513"/>
                  </a:cubicBezTo>
                  <a:cubicBezTo>
                    <a:pt x="22867" y="41676"/>
                    <a:pt x="23189" y="41836"/>
                    <a:pt x="23505" y="42009"/>
                  </a:cubicBezTo>
                  <a:cubicBezTo>
                    <a:pt x="23705" y="42120"/>
                    <a:pt x="23898" y="42239"/>
                    <a:pt x="24096" y="42352"/>
                  </a:cubicBezTo>
                  <a:cubicBezTo>
                    <a:pt x="24388" y="42520"/>
                    <a:pt x="24682" y="42684"/>
                    <a:pt x="24970" y="42861"/>
                  </a:cubicBezTo>
                  <a:cubicBezTo>
                    <a:pt x="25189" y="42996"/>
                    <a:pt x="25402" y="43142"/>
                    <a:pt x="25617" y="43282"/>
                  </a:cubicBezTo>
                  <a:cubicBezTo>
                    <a:pt x="25875" y="43449"/>
                    <a:pt x="26137" y="43612"/>
                    <a:pt x="26391" y="43786"/>
                  </a:cubicBezTo>
                  <a:cubicBezTo>
                    <a:pt x="26634" y="43953"/>
                    <a:pt x="26872" y="44134"/>
                    <a:pt x="27112" y="44308"/>
                  </a:cubicBezTo>
                  <a:cubicBezTo>
                    <a:pt x="27328" y="44466"/>
                    <a:pt x="27550" y="44618"/>
                    <a:pt x="27764" y="44783"/>
                  </a:cubicBezTo>
                  <a:cubicBezTo>
                    <a:pt x="28047" y="44998"/>
                    <a:pt x="28319" y="45228"/>
                    <a:pt x="28594" y="45453"/>
                  </a:cubicBezTo>
                  <a:cubicBezTo>
                    <a:pt x="28757" y="45587"/>
                    <a:pt x="28925" y="45715"/>
                    <a:pt x="29087" y="45852"/>
                  </a:cubicBezTo>
                  <a:cubicBezTo>
                    <a:pt x="29519" y="46221"/>
                    <a:pt x="29941" y="46601"/>
                    <a:pt x="30353" y="46993"/>
                  </a:cubicBezTo>
                  <a:cubicBezTo>
                    <a:pt x="34123" y="50578"/>
                    <a:pt x="37957" y="55382"/>
                    <a:pt x="43013" y="55382"/>
                  </a:cubicBezTo>
                  <a:cubicBezTo>
                    <a:pt x="43262" y="55382"/>
                    <a:pt x="43514" y="55371"/>
                    <a:pt x="43769" y="55347"/>
                  </a:cubicBezTo>
                  <a:cubicBezTo>
                    <a:pt x="49250" y="54831"/>
                    <a:pt x="53437" y="48535"/>
                    <a:pt x="58600" y="48535"/>
                  </a:cubicBezTo>
                  <a:cubicBezTo>
                    <a:pt x="59071" y="48535"/>
                    <a:pt x="59550" y="48587"/>
                    <a:pt x="60039" y="48701"/>
                  </a:cubicBezTo>
                  <a:cubicBezTo>
                    <a:pt x="63196" y="49437"/>
                    <a:pt x="65142" y="52504"/>
                    <a:pt x="67664" y="54541"/>
                  </a:cubicBezTo>
                  <a:cubicBezTo>
                    <a:pt x="70248" y="56629"/>
                    <a:pt x="73504" y="57574"/>
                    <a:pt x="76828" y="57574"/>
                  </a:cubicBezTo>
                  <a:cubicBezTo>
                    <a:pt x="80010" y="57574"/>
                    <a:pt x="83253" y="56708"/>
                    <a:pt x="86028" y="55151"/>
                  </a:cubicBezTo>
                  <a:cubicBezTo>
                    <a:pt x="86422" y="54929"/>
                    <a:pt x="86806" y="54694"/>
                    <a:pt x="87184" y="54450"/>
                  </a:cubicBezTo>
                  <a:cubicBezTo>
                    <a:pt x="87299" y="54375"/>
                    <a:pt x="87409" y="54296"/>
                    <a:pt x="87522" y="54222"/>
                  </a:cubicBezTo>
                  <a:cubicBezTo>
                    <a:pt x="87788" y="54044"/>
                    <a:pt x="88051" y="53863"/>
                    <a:pt x="88307" y="53674"/>
                  </a:cubicBezTo>
                  <a:cubicBezTo>
                    <a:pt x="88426" y="53587"/>
                    <a:pt x="88543" y="53497"/>
                    <a:pt x="88660" y="53409"/>
                  </a:cubicBezTo>
                  <a:cubicBezTo>
                    <a:pt x="88915" y="53215"/>
                    <a:pt x="89165" y="53016"/>
                    <a:pt x="89413" y="52814"/>
                  </a:cubicBezTo>
                  <a:cubicBezTo>
                    <a:pt x="89513" y="52731"/>
                    <a:pt x="89613" y="52649"/>
                    <a:pt x="89712" y="52565"/>
                  </a:cubicBezTo>
                  <a:cubicBezTo>
                    <a:pt x="89995" y="52324"/>
                    <a:pt x="90273" y="52076"/>
                    <a:pt x="90548" y="51823"/>
                  </a:cubicBezTo>
                  <a:cubicBezTo>
                    <a:pt x="90601" y="51775"/>
                    <a:pt x="90654" y="51727"/>
                    <a:pt x="90708" y="51677"/>
                  </a:cubicBezTo>
                  <a:cubicBezTo>
                    <a:pt x="91745" y="50701"/>
                    <a:pt x="92708" y="49641"/>
                    <a:pt x="93606" y="48519"/>
                  </a:cubicBezTo>
                  <a:lnTo>
                    <a:pt x="93619" y="48502"/>
                  </a:lnTo>
                  <a:cubicBezTo>
                    <a:pt x="93919" y="48127"/>
                    <a:pt x="94211" y="47743"/>
                    <a:pt x="94497" y="47353"/>
                  </a:cubicBezTo>
                  <a:cubicBezTo>
                    <a:pt x="90939" y="47100"/>
                    <a:pt x="87286" y="47576"/>
                    <a:pt x="83879" y="46537"/>
                  </a:cubicBezTo>
                  <a:cubicBezTo>
                    <a:pt x="76925" y="44414"/>
                    <a:pt x="73074" y="36713"/>
                    <a:pt x="66448" y="33718"/>
                  </a:cubicBezTo>
                  <a:cubicBezTo>
                    <a:pt x="63459" y="32368"/>
                    <a:pt x="60170" y="32082"/>
                    <a:pt x="56814" y="32082"/>
                  </a:cubicBezTo>
                  <a:cubicBezTo>
                    <a:pt x="54356" y="32082"/>
                    <a:pt x="51861" y="32235"/>
                    <a:pt x="49423" y="32235"/>
                  </a:cubicBezTo>
                  <a:cubicBezTo>
                    <a:pt x="45462" y="32235"/>
                    <a:pt x="41647" y="31831"/>
                    <a:pt x="38372" y="29710"/>
                  </a:cubicBezTo>
                  <a:cubicBezTo>
                    <a:pt x="32331" y="25796"/>
                    <a:pt x="30816" y="17765"/>
                    <a:pt x="26945" y="11696"/>
                  </a:cubicBezTo>
                  <a:cubicBezTo>
                    <a:pt x="22356" y="4500"/>
                    <a:pt x="14465" y="0"/>
                    <a:pt x="624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4158300" y="3328925"/>
              <a:ext cx="2285725" cy="1553150"/>
            </a:xfrm>
            <a:custGeom>
              <a:rect b="b" l="l" r="r" t="t"/>
              <a:pathLst>
                <a:path extrusionOk="0" h="62126" w="91429">
                  <a:moveTo>
                    <a:pt x="85951" y="0"/>
                  </a:moveTo>
                  <a:cubicBezTo>
                    <a:pt x="77654" y="0"/>
                    <a:pt x="70215" y="4917"/>
                    <a:pt x="65733" y="12524"/>
                  </a:cubicBezTo>
                  <a:cubicBezTo>
                    <a:pt x="62077" y="18726"/>
                    <a:pt x="60846" y="26805"/>
                    <a:pt x="54944" y="30929"/>
                  </a:cubicBezTo>
                  <a:cubicBezTo>
                    <a:pt x="47088" y="36419"/>
                    <a:pt x="35617" y="31671"/>
                    <a:pt x="27028" y="35921"/>
                  </a:cubicBezTo>
                  <a:cubicBezTo>
                    <a:pt x="20511" y="39149"/>
                    <a:pt x="16933" y="46979"/>
                    <a:pt x="10058" y="49346"/>
                  </a:cubicBezTo>
                  <a:cubicBezTo>
                    <a:pt x="6857" y="50448"/>
                    <a:pt x="3383" y="50186"/>
                    <a:pt x="1" y="50482"/>
                  </a:cubicBezTo>
                  <a:lnTo>
                    <a:pt x="3" y="50485"/>
                  </a:lnTo>
                  <a:cubicBezTo>
                    <a:pt x="282" y="50902"/>
                    <a:pt x="571" y="51312"/>
                    <a:pt x="865" y="51718"/>
                  </a:cubicBezTo>
                  <a:cubicBezTo>
                    <a:pt x="943" y="51825"/>
                    <a:pt x="1023" y="51932"/>
                    <a:pt x="1101" y="52038"/>
                  </a:cubicBezTo>
                  <a:cubicBezTo>
                    <a:pt x="1342" y="52364"/>
                    <a:pt x="1589" y="52684"/>
                    <a:pt x="1839" y="53000"/>
                  </a:cubicBezTo>
                  <a:cubicBezTo>
                    <a:pt x="1911" y="53089"/>
                    <a:pt x="1980" y="53180"/>
                    <a:pt x="2052" y="53268"/>
                  </a:cubicBezTo>
                  <a:cubicBezTo>
                    <a:pt x="2368" y="53658"/>
                    <a:pt x="2693" y="54041"/>
                    <a:pt x="3027" y="54415"/>
                  </a:cubicBezTo>
                  <a:cubicBezTo>
                    <a:pt x="3086" y="54481"/>
                    <a:pt x="3147" y="54545"/>
                    <a:pt x="3206" y="54610"/>
                  </a:cubicBezTo>
                  <a:cubicBezTo>
                    <a:pt x="3484" y="54917"/>
                    <a:pt x="3770" y="55218"/>
                    <a:pt x="4060" y="55512"/>
                  </a:cubicBezTo>
                  <a:cubicBezTo>
                    <a:pt x="4162" y="55615"/>
                    <a:pt x="4262" y="55715"/>
                    <a:pt x="4363" y="55815"/>
                  </a:cubicBezTo>
                  <a:cubicBezTo>
                    <a:pt x="4663" y="56108"/>
                    <a:pt x="4968" y="56394"/>
                    <a:pt x="5280" y="56674"/>
                  </a:cubicBezTo>
                  <a:cubicBezTo>
                    <a:pt x="5343" y="56730"/>
                    <a:pt x="5403" y="56788"/>
                    <a:pt x="5466" y="56845"/>
                  </a:cubicBezTo>
                  <a:cubicBezTo>
                    <a:pt x="5837" y="57170"/>
                    <a:pt x="6217" y="57483"/>
                    <a:pt x="6606" y="57786"/>
                  </a:cubicBezTo>
                  <a:cubicBezTo>
                    <a:pt x="6707" y="57863"/>
                    <a:pt x="6809" y="57937"/>
                    <a:pt x="6910" y="58013"/>
                  </a:cubicBezTo>
                  <a:cubicBezTo>
                    <a:pt x="7216" y="58244"/>
                    <a:pt x="7526" y="58466"/>
                    <a:pt x="7843" y="58681"/>
                  </a:cubicBezTo>
                  <a:cubicBezTo>
                    <a:pt x="7961" y="58762"/>
                    <a:pt x="8079" y="58843"/>
                    <a:pt x="8198" y="58921"/>
                  </a:cubicBezTo>
                  <a:cubicBezTo>
                    <a:pt x="8615" y="59195"/>
                    <a:pt x="9037" y="59457"/>
                    <a:pt x="9475" y="59702"/>
                  </a:cubicBezTo>
                  <a:cubicBezTo>
                    <a:pt x="12248" y="61260"/>
                    <a:pt x="15491" y="62125"/>
                    <a:pt x="18673" y="62125"/>
                  </a:cubicBezTo>
                  <a:cubicBezTo>
                    <a:pt x="21997" y="62125"/>
                    <a:pt x="25253" y="61181"/>
                    <a:pt x="27837" y="59093"/>
                  </a:cubicBezTo>
                  <a:cubicBezTo>
                    <a:pt x="30359" y="57056"/>
                    <a:pt x="32305" y="53989"/>
                    <a:pt x="35462" y="53253"/>
                  </a:cubicBezTo>
                  <a:cubicBezTo>
                    <a:pt x="35950" y="53139"/>
                    <a:pt x="36429" y="53087"/>
                    <a:pt x="36900" y="53087"/>
                  </a:cubicBezTo>
                  <a:cubicBezTo>
                    <a:pt x="42064" y="53087"/>
                    <a:pt x="46252" y="59383"/>
                    <a:pt x="51733" y="59899"/>
                  </a:cubicBezTo>
                  <a:cubicBezTo>
                    <a:pt x="51988" y="59923"/>
                    <a:pt x="52239" y="59934"/>
                    <a:pt x="52488" y="59934"/>
                  </a:cubicBezTo>
                  <a:cubicBezTo>
                    <a:pt x="57544" y="59934"/>
                    <a:pt x="61379" y="55130"/>
                    <a:pt x="65148" y="51545"/>
                  </a:cubicBezTo>
                  <a:cubicBezTo>
                    <a:pt x="65487" y="51223"/>
                    <a:pt x="65833" y="50907"/>
                    <a:pt x="66187" y="50601"/>
                  </a:cubicBezTo>
                  <a:cubicBezTo>
                    <a:pt x="66300" y="50503"/>
                    <a:pt x="66417" y="50411"/>
                    <a:pt x="66530" y="50314"/>
                  </a:cubicBezTo>
                  <a:cubicBezTo>
                    <a:pt x="66773" y="50109"/>
                    <a:pt x="67017" y="49901"/>
                    <a:pt x="67266" y="49704"/>
                  </a:cubicBezTo>
                  <a:cubicBezTo>
                    <a:pt x="67402" y="49596"/>
                    <a:pt x="67542" y="49495"/>
                    <a:pt x="67678" y="49388"/>
                  </a:cubicBezTo>
                  <a:cubicBezTo>
                    <a:pt x="67911" y="49209"/>
                    <a:pt x="68143" y="49028"/>
                    <a:pt x="68382" y="48855"/>
                  </a:cubicBezTo>
                  <a:cubicBezTo>
                    <a:pt x="68527" y="48748"/>
                    <a:pt x="68677" y="48648"/>
                    <a:pt x="68824" y="48546"/>
                  </a:cubicBezTo>
                  <a:cubicBezTo>
                    <a:pt x="69059" y="48380"/>
                    <a:pt x="69294" y="48212"/>
                    <a:pt x="69534" y="48053"/>
                  </a:cubicBezTo>
                  <a:cubicBezTo>
                    <a:pt x="69682" y="47954"/>
                    <a:pt x="69835" y="47861"/>
                    <a:pt x="69985" y="47764"/>
                  </a:cubicBezTo>
                  <a:cubicBezTo>
                    <a:pt x="70229" y="47608"/>
                    <a:pt x="70471" y="47450"/>
                    <a:pt x="70720" y="47299"/>
                  </a:cubicBezTo>
                  <a:cubicBezTo>
                    <a:pt x="70870" y="47209"/>
                    <a:pt x="71023" y="47123"/>
                    <a:pt x="71174" y="47035"/>
                  </a:cubicBezTo>
                  <a:cubicBezTo>
                    <a:pt x="71427" y="46886"/>
                    <a:pt x="71680" y="46738"/>
                    <a:pt x="71936" y="46596"/>
                  </a:cubicBezTo>
                  <a:cubicBezTo>
                    <a:pt x="72086" y="46514"/>
                    <a:pt x="72239" y="46436"/>
                    <a:pt x="72390" y="46356"/>
                  </a:cubicBezTo>
                  <a:cubicBezTo>
                    <a:pt x="72653" y="46215"/>
                    <a:pt x="72916" y="46075"/>
                    <a:pt x="73183" y="45942"/>
                  </a:cubicBezTo>
                  <a:cubicBezTo>
                    <a:pt x="73330" y="45869"/>
                    <a:pt x="73480" y="45799"/>
                    <a:pt x="73631" y="45728"/>
                  </a:cubicBezTo>
                  <a:cubicBezTo>
                    <a:pt x="73904" y="45595"/>
                    <a:pt x="74178" y="45463"/>
                    <a:pt x="74455" y="45339"/>
                  </a:cubicBezTo>
                  <a:cubicBezTo>
                    <a:pt x="74601" y="45272"/>
                    <a:pt x="74750" y="45211"/>
                    <a:pt x="74898" y="45147"/>
                  </a:cubicBezTo>
                  <a:cubicBezTo>
                    <a:pt x="75181" y="45023"/>
                    <a:pt x="75466" y="44902"/>
                    <a:pt x="75753" y="44785"/>
                  </a:cubicBezTo>
                  <a:cubicBezTo>
                    <a:pt x="75897" y="44727"/>
                    <a:pt x="76042" y="44673"/>
                    <a:pt x="76186" y="44617"/>
                  </a:cubicBezTo>
                  <a:cubicBezTo>
                    <a:pt x="76481" y="44503"/>
                    <a:pt x="76776" y="44390"/>
                    <a:pt x="77075" y="44283"/>
                  </a:cubicBezTo>
                  <a:cubicBezTo>
                    <a:pt x="77214" y="44233"/>
                    <a:pt x="77354" y="44187"/>
                    <a:pt x="77494" y="44138"/>
                  </a:cubicBezTo>
                  <a:cubicBezTo>
                    <a:pt x="77801" y="44033"/>
                    <a:pt x="78106" y="43931"/>
                    <a:pt x="78415" y="43834"/>
                  </a:cubicBezTo>
                  <a:cubicBezTo>
                    <a:pt x="78551" y="43791"/>
                    <a:pt x="78687" y="43751"/>
                    <a:pt x="78824" y="43710"/>
                  </a:cubicBezTo>
                  <a:cubicBezTo>
                    <a:pt x="79140" y="43615"/>
                    <a:pt x="79455" y="43523"/>
                    <a:pt x="79772" y="43435"/>
                  </a:cubicBezTo>
                  <a:cubicBezTo>
                    <a:pt x="79905" y="43400"/>
                    <a:pt x="80040" y="43365"/>
                    <a:pt x="80173" y="43330"/>
                  </a:cubicBezTo>
                  <a:cubicBezTo>
                    <a:pt x="80495" y="43247"/>
                    <a:pt x="80819" y="43166"/>
                    <a:pt x="81144" y="43090"/>
                  </a:cubicBezTo>
                  <a:cubicBezTo>
                    <a:pt x="81275" y="43060"/>
                    <a:pt x="81406" y="43031"/>
                    <a:pt x="81538" y="43003"/>
                  </a:cubicBezTo>
                  <a:cubicBezTo>
                    <a:pt x="81868" y="42930"/>
                    <a:pt x="82198" y="42862"/>
                    <a:pt x="82530" y="42798"/>
                  </a:cubicBezTo>
                  <a:cubicBezTo>
                    <a:pt x="82658" y="42774"/>
                    <a:pt x="82788" y="42749"/>
                    <a:pt x="82916" y="42727"/>
                  </a:cubicBezTo>
                  <a:cubicBezTo>
                    <a:pt x="83251" y="42666"/>
                    <a:pt x="83587" y="42611"/>
                    <a:pt x="83924" y="42558"/>
                  </a:cubicBezTo>
                  <a:cubicBezTo>
                    <a:pt x="84052" y="42539"/>
                    <a:pt x="84179" y="42521"/>
                    <a:pt x="84306" y="42503"/>
                  </a:cubicBezTo>
                  <a:cubicBezTo>
                    <a:pt x="84494" y="42476"/>
                    <a:pt x="84681" y="42445"/>
                    <a:pt x="84869" y="42422"/>
                  </a:cubicBezTo>
                  <a:cubicBezTo>
                    <a:pt x="85286" y="41842"/>
                    <a:pt x="85684" y="41263"/>
                    <a:pt x="86062" y="40681"/>
                  </a:cubicBezTo>
                  <a:cubicBezTo>
                    <a:pt x="89540" y="30121"/>
                    <a:pt x="91429" y="18840"/>
                    <a:pt x="91429" y="7116"/>
                  </a:cubicBezTo>
                  <a:cubicBezTo>
                    <a:pt x="91429" y="4947"/>
                    <a:pt x="91356" y="2797"/>
                    <a:pt x="91230" y="660"/>
                  </a:cubicBezTo>
                  <a:cubicBezTo>
                    <a:pt x="89446" y="213"/>
                    <a:pt x="87680" y="0"/>
                    <a:pt x="85951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359175" y="2022200"/>
              <a:ext cx="115725" cy="115725"/>
            </a:xfrm>
            <a:custGeom>
              <a:rect b="b" l="l" r="r" t="t"/>
              <a:pathLst>
                <a:path extrusionOk="0" h="4629" w="4629">
                  <a:moveTo>
                    <a:pt x="2315" y="1"/>
                  </a:moveTo>
                  <a:lnTo>
                    <a:pt x="2013" y="551"/>
                  </a:lnTo>
                  <a:cubicBezTo>
                    <a:pt x="1676" y="1168"/>
                    <a:pt x="1168" y="1676"/>
                    <a:pt x="551" y="2013"/>
                  </a:cubicBezTo>
                  <a:lnTo>
                    <a:pt x="1" y="2315"/>
                  </a:lnTo>
                  <a:lnTo>
                    <a:pt x="551" y="2615"/>
                  </a:lnTo>
                  <a:cubicBezTo>
                    <a:pt x="1168" y="2953"/>
                    <a:pt x="1676" y="3460"/>
                    <a:pt x="2013" y="4078"/>
                  </a:cubicBezTo>
                  <a:lnTo>
                    <a:pt x="2315" y="4629"/>
                  </a:lnTo>
                  <a:lnTo>
                    <a:pt x="2615" y="4078"/>
                  </a:lnTo>
                  <a:cubicBezTo>
                    <a:pt x="2952" y="3460"/>
                    <a:pt x="3460" y="2953"/>
                    <a:pt x="4078" y="2615"/>
                  </a:cubicBezTo>
                  <a:lnTo>
                    <a:pt x="4629" y="2315"/>
                  </a:lnTo>
                  <a:lnTo>
                    <a:pt x="4078" y="2013"/>
                  </a:lnTo>
                  <a:cubicBezTo>
                    <a:pt x="3460" y="1676"/>
                    <a:pt x="2952" y="1168"/>
                    <a:pt x="2615" y="551"/>
                  </a:cubicBezTo>
                  <a:lnTo>
                    <a:pt x="23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2922575" y="3815050"/>
              <a:ext cx="36900" cy="36900"/>
            </a:xfrm>
            <a:custGeom>
              <a:rect b="b" l="l" r="r" t="t"/>
              <a:pathLst>
                <a:path extrusionOk="0" h="1476" w="1476">
                  <a:moveTo>
                    <a:pt x="738" y="0"/>
                  </a:moveTo>
                  <a:lnTo>
                    <a:pt x="642" y="176"/>
                  </a:lnTo>
                  <a:cubicBezTo>
                    <a:pt x="534" y="372"/>
                    <a:pt x="372" y="534"/>
                    <a:pt x="175" y="642"/>
                  </a:cubicBezTo>
                  <a:lnTo>
                    <a:pt x="0" y="738"/>
                  </a:lnTo>
                  <a:lnTo>
                    <a:pt x="175" y="834"/>
                  </a:lnTo>
                  <a:cubicBezTo>
                    <a:pt x="372" y="942"/>
                    <a:pt x="534" y="1103"/>
                    <a:pt x="642" y="1300"/>
                  </a:cubicBezTo>
                  <a:lnTo>
                    <a:pt x="738" y="1475"/>
                  </a:lnTo>
                  <a:lnTo>
                    <a:pt x="834" y="1300"/>
                  </a:lnTo>
                  <a:cubicBezTo>
                    <a:pt x="942" y="1103"/>
                    <a:pt x="1103" y="942"/>
                    <a:pt x="1300" y="834"/>
                  </a:cubicBezTo>
                  <a:lnTo>
                    <a:pt x="1475" y="738"/>
                  </a:lnTo>
                  <a:lnTo>
                    <a:pt x="1300" y="642"/>
                  </a:lnTo>
                  <a:cubicBezTo>
                    <a:pt x="1103" y="534"/>
                    <a:pt x="942" y="372"/>
                    <a:pt x="834" y="176"/>
                  </a:cubicBezTo>
                  <a:lnTo>
                    <a:pt x="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2442150" y="2217800"/>
              <a:ext cx="36900" cy="36925"/>
            </a:xfrm>
            <a:custGeom>
              <a:rect b="b" l="l" r="r" t="t"/>
              <a:pathLst>
                <a:path extrusionOk="0" h="1477" w="1476">
                  <a:moveTo>
                    <a:pt x="738" y="1"/>
                  </a:moveTo>
                  <a:lnTo>
                    <a:pt x="641" y="175"/>
                  </a:lnTo>
                  <a:cubicBezTo>
                    <a:pt x="534" y="373"/>
                    <a:pt x="372" y="535"/>
                    <a:pt x="174" y="642"/>
                  </a:cubicBezTo>
                  <a:lnTo>
                    <a:pt x="0" y="739"/>
                  </a:lnTo>
                  <a:lnTo>
                    <a:pt x="174" y="835"/>
                  </a:lnTo>
                  <a:cubicBezTo>
                    <a:pt x="372" y="941"/>
                    <a:pt x="534" y="1103"/>
                    <a:pt x="641" y="1300"/>
                  </a:cubicBezTo>
                  <a:lnTo>
                    <a:pt x="738" y="1476"/>
                  </a:lnTo>
                  <a:lnTo>
                    <a:pt x="834" y="1300"/>
                  </a:lnTo>
                  <a:cubicBezTo>
                    <a:pt x="940" y="1103"/>
                    <a:pt x="1102" y="941"/>
                    <a:pt x="1299" y="835"/>
                  </a:cubicBezTo>
                  <a:lnTo>
                    <a:pt x="1475" y="739"/>
                  </a:lnTo>
                  <a:lnTo>
                    <a:pt x="1299" y="642"/>
                  </a:lnTo>
                  <a:cubicBezTo>
                    <a:pt x="1102" y="535"/>
                    <a:pt x="940" y="373"/>
                    <a:pt x="834" y="175"/>
                  </a:cubicBezTo>
                  <a:lnTo>
                    <a:pt x="7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893675" y="3698250"/>
              <a:ext cx="73775" cy="73775"/>
            </a:xfrm>
            <a:custGeom>
              <a:rect b="b" l="l" r="r" t="t"/>
              <a:pathLst>
                <a:path extrusionOk="0" h="2951" w="2951">
                  <a:moveTo>
                    <a:pt x="1475" y="1"/>
                  </a:moveTo>
                  <a:lnTo>
                    <a:pt x="1283" y="351"/>
                  </a:lnTo>
                  <a:cubicBezTo>
                    <a:pt x="1067" y="745"/>
                    <a:pt x="744" y="1068"/>
                    <a:pt x="350" y="1283"/>
                  </a:cubicBezTo>
                  <a:lnTo>
                    <a:pt x="0" y="1476"/>
                  </a:lnTo>
                  <a:lnTo>
                    <a:pt x="350" y="1668"/>
                  </a:lnTo>
                  <a:cubicBezTo>
                    <a:pt x="744" y="1884"/>
                    <a:pt x="1067" y="2207"/>
                    <a:pt x="1283" y="2601"/>
                  </a:cubicBezTo>
                  <a:lnTo>
                    <a:pt x="1475" y="2951"/>
                  </a:lnTo>
                  <a:lnTo>
                    <a:pt x="1668" y="2601"/>
                  </a:lnTo>
                  <a:cubicBezTo>
                    <a:pt x="1882" y="2207"/>
                    <a:pt x="2205" y="1884"/>
                    <a:pt x="2599" y="1668"/>
                  </a:cubicBezTo>
                  <a:lnTo>
                    <a:pt x="2950" y="1476"/>
                  </a:lnTo>
                  <a:lnTo>
                    <a:pt x="2599" y="1283"/>
                  </a:lnTo>
                  <a:cubicBezTo>
                    <a:pt x="2205" y="1068"/>
                    <a:pt x="1882" y="745"/>
                    <a:pt x="1668" y="351"/>
                  </a:cubicBezTo>
                  <a:lnTo>
                    <a:pt x="14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1736700" y="2366550"/>
              <a:ext cx="491000" cy="551675"/>
            </a:xfrm>
            <a:custGeom>
              <a:rect b="b" l="l" r="r" t="t"/>
              <a:pathLst>
                <a:path extrusionOk="0" h="22067" w="19640">
                  <a:moveTo>
                    <a:pt x="8274" y="0"/>
                  </a:moveTo>
                  <a:lnTo>
                    <a:pt x="8274" y="0"/>
                  </a:lnTo>
                  <a:cubicBezTo>
                    <a:pt x="5131" y="1330"/>
                    <a:pt x="2609" y="4038"/>
                    <a:pt x="1652" y="7587"/>
                  </a:cubicBezTo>
                  <a:cubicBezTo>
                    <a:pt x="0" y="13712"/>
                    <a:pt x="3626" y="20016"/>
                    <a:pt x="9751" y="21668"/>
                  </a:cubicBezTo>
                  <a:cubicBezTo>
                    <a:pt x="10751" y="21938"/>
                    <a:pt x="11756" y="22067"/>
                    <a:pt x="12744" y="22067"/>
                  </a:cubicBezTo>
                  <a:cubicBezTo>
                    <a:pt x="15264" y="22067"/>
                    <a:pt x="17678" y="21230"/>
                    <a:pt x="19639" y="19760"/>
                  </a:cubicBezTo>
                  <a:lnTo>
                    <a:pt x="19639" y="19760"/>
                  </a:lnTo>
                  <a:cubicBezTo>
                    <a:pt x="18217" y="20364"/>
                    <a:pt x="16697" y="20669"/>
                    <a:pt x="15173" y="20669"/>
                  </a:cubicBezTo>
                  <a:cubicBezTo>
                    <a:pt x="14169" y="20669"/>
                    <a:pt x="13163" y="20537"/>
                    <a:pt x="12181" y="20270"/>
                  </a:cubicBezTo>
                  <a:cubicBezTo>
                    <a:pt x="6056" y="18620"/>
                    <a:pt x="2430" y="12315"/>
                    <a:pt x="4082" y="6190"/>
                  </a:cubicBezTo>
                  <a:cubicBezTo>
                    <a:pt x="4745" y="3716"/>
                    <a:pt x="6221" y="1535"/>
                    <a:pt x="8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2833775" y="1018500"/>
              <a:ext cx="531050" cy="2068125"/>
            </a:xfrm>
            <a:custGeom>
              <a:rect b="b" l="l" r="r" t="t"/>
              <a:pathLst>
                <a:path extrusionOk="0" h="82725" w="21242">
                  <a:moveTo>
                    <a:pt x="10621" y="0"/>
                  </a:moveTo>
                  <a:cubicBezTo>
                    <a:pt x="4755" y="0"/>
                    <a:pt x="0" y="4755"/>
                    <a:pt x="0" y="10620"/>
                  </a:cubicBezTo>
                  <a:lnTo>
                    <a:pt x="0" y="82725"/>
                  </a:lnTo>
                  <a:lnTo>
                    <a:pt x="21242" y="82725"/>
                  </a:lnTo>
                  <a:lnTo>
                    <a:pt x="21242" y="10620"/>
                  </a:lnTo>
                  <a:cubicBezTo>
                    <a:pt x="21242" y="4755"/>
                    <a:pt x="16487" y="0"/>
                    <a:pt x="1062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2833775" y="1018500"/>
              <a:ext cx="531050" cy="2068125"/>
            </a:xfrm>
            <a:custGeom>
              <a:rect b="b" l="l" r="r" t="t"/>
              <a:pathLst>
                <a:path extrusionOk="0" h="82725" w="21242">
                  <a:moveTo>
                    <a:pt x="10621" y="0"/>
                  </a:moveTo>
                  <a:cubicBezTo>
                    <a:pt x="4755" y="0"/>
                    <a:pt x="0" y="4755"/>
                    <a:pt x="0" y="10620"/>
                  </a:cubicBezTo>
                  <a:lnTo>
                    <a:pt x="0" y="82725"/>
                  </a:lnTo>
                  <a:lnTo>
                    <a:pt x="21242" y="82725"/>
                  </a:lnTo>
                  <a:lnTo>
                    <a:pt x="21242" y="10620"/>
                  </a:lnTo>
                  <a:cubicBezTo>
                    <a:pt x="21242" y="4755"/>
                    <a:pt x="16487" y="0"/>
                    <a:pt x="10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2835400" y="1251625"/>
              <a:ext cx="529425" cy="6950"/>
            </a:xfrm>
            <a:custGeom>
              <a:rect b="b" l="l" r="r" t="t"/>
              <a:pathLst>
                <a:path extrusionOk="0" h="278" w="21177">
                  <a:moveTo>
                    <a:pt x="10588" y="1"/>
                  </a:moveTo>
                  <a:cubicBezTo>
                    <a:pt x="4740" y="1"/>
                    <a:pt x="1" y="63"/>
                    <a:pt x="1" y="139"/>
                  </a:cubicBezTo>
                  <a:cubicBezTo>
                    <a:pt x="1" y="215"/>
                    <a:pt x="4742" y="278"/>
                    <a:pt x="10588" y="278"/>
                  </a:cubicBezTo>
                  <a:cubicBezTo>
                    <a:pt x="16436" y="278"/>
                    <a:pt x="21177" y="215"/>
                    <a:pt x="21177" y="139"/>
                  </a:cubicBezTo>
                  <a:cubicBezTo>
                    <a:pt x="21177" y="63"/>
                    <a:pt x="16437" y="1"/>
                    <a:pt x="10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2835400" y="1711850"/>
              <a:ext cx="529425" cy="6925"/>
            </a:xfrm>
            <a:custGeom>
              <a:rect b="b" l="l" r="r" t="t"/>
              <a:pathLst>
                <a:path extrusionOk="0" h="277" w="21177">
                  <a:moveTo>
                    <a:pt x="10588" y="1"/>
                  </a:moveTo>
                  <a:cubicBezTo>
                    <a:pt x="4740" y="1"/>
                    <a:pt x="1" y="62"/>
                    <a:pt x="1" y="138"/>
                  </a:cubicBezTo>
                  <a:cubicBezTo>
                    <a:pt x="1" y="215"/>
                    <a:pt x="4742" y="277"/>
                    <a:pt x="10588" y="277"/>
                  </a:cubicBezTo>
                  <a:cubicBezTo>
                    <a:pt x="16436" y="277"/>
                    <a:pt x="21177" y="215"/>
                    <a:pt x="21177" y="138"/>
                  </a:cubicBezTo>
                  <a:cubicBezTo>
                    <a:pt x="21177" y="62"/>
                    <a:pt x="16437" y="1"/>
                    <a:pt x="10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3214125" y="1255100"/>
              <a:ext cx="6925" cy="460200"/>
            </a:xfrm>
            <a:custGeom>
              <a:rect b="b" l="l" r="r" t="t"/>
              <a:pathLst>
                <a:path extrusionOk="0" h="18408" w="277">
                  <a:moveTo>
                    <a:pt x="139" y="0"/>
                  </a:moveTo>
                  <a:cubicBezTo>
                    <a:pt x="62" y="0"/>
                    <a:pt x="0" y="4123"/>
                    <a:pt x="0" y="9205"/>
                  </a:cubicBezTo>
                  <a:cubicBezTo>
                    <a:pt x="0" y="14288"/>
                    <a:pt x="62" y="18408"/>
                    <a:pt x="139" y="18408"/>
                  </a:cubicBezTo>
                  <a:cubicBezTo>
                    <a:pt x="215" y="18408"/>
                    <a:pt x="276" y="14289"/>
                    <a:pt x="276" y="9205"/>
                  </a:cubicBezTo>
                  <a:cubicBezTo>
                    <a:pt x="276" y="4121"/>
                    <a:pt x="21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3116500" y="1370275"/>
              <a:ext cx="38875" cy="37400"/>
            </a:xfrm>
            <a:custGeom>
              <a:rect b="b" l="l" r="r" t="t"/>
              <a:pathLst>
                <a:path extrusionOk="0" h="1496" w="1555">
                  <a:moveTo>
                    <a:pt x="806" y="1"/>
                  </a:moveTo>
                  <a:cubicBezTo>
                    <a:pt x="505" y="1"/>
                    <a:pt x="232" y="183"/>
                    <a:pt x="116" y="462"/>
                  </a:cubicBezTo>
                  <a:cubicBezTo>
                    <a:pt x="1" y="742"/>
                    <a:pt x="65" y="1063"/>
                    <a:pt x="278" y="1277"/>
                  </a:cubicBezTo>
                  <a:cubicBezTo>
                    <a:pt x="421" y="1419"/>
                    <a:pt x="612" y="1495"/>
                    <a:pt x="807" y="1495"/>
                  </a:cubicBezTo>
                  <a:cubicBezTo>
                    <a:pt x="903" y="1495"/>
                    <a:pt x="1000" y="1477"/>
                    <a:pt x="1092" y="1438"/>
                  </a:cubicBezTo>
                  <a:cubicBezTo>
                    <a:pt x="1372" y="1323"/>
                    <a:pt x="1554" y="1051"/>
                    <a:pt x="1554" y="748"/>
                  </a:cubicBezTo>
                  <a:cubicBezTo>
                    <a:pt x="1554" y="335"/>
                    <a:pt x="1219" y="1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3116500" y="1529425"/>
              <a:ext cx="38875" cy="37400"/>
            </a:xfrm>
            <a:custGeom>
              <a:rect b="b" l="l" r="r" t="t"/>
              <a:pathLst>
                <a:path extrusionOk="0" h="1496" w="1555">
                  <a:moveTo>
                    <a:pt x="806" y="1"/>
                  </a:moveTo>
                  <a:cubicBezTo>
                    <a:pt x="505" y="1"/>
                    <a:pt x="232" y="183"/>
                    <a:pt x="116" y="461"/>
                  </a:cubicBezTo>
                  <a:cubicBezTo>
                    <a:pt x="1" y="741"/>
                    <a:pt x="65" y="1063"/>
                    <a:pt x="278" y="1276"/>
                  </a:cubicBezTo>
                  <a:cubicBezTo>
                    <a:pt x="421" y="1419"/>
                    <a:pt x="613" y="1495"/>
                    <a:pt x="808" y="1495"/>
                  </a:cubicBezTo>
                  <a:cubicBezTo>
                    <a:pt x="904" y="1495"/>
                    <a:pt x="1000" y="1477"/>
                    <a:pt x="1092" y="1438"/>
                  </a:cubicBezTo>
                  <a:cubicBezTo>
                    <a:pt x="1372" y="1322"/>
                    <a:pt x="1554" y="1050"/>
                    <a:pt x="1554" y="747"/>
                  </a:cubicBezTo>
                  <a:cubicBezTo>
                    <a:pt x="1554" y="334"/>
                    <a:pt x="1219" y="1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835400" y="2647900"/>
              <a:ext cx="529425" cy="6950"/>
            </a:xfrm>
            <a:custGeom>
              <a:rect b="b" l="l" r="r" t="t"/>
              <a:pathLst>
                <a:path extrusionOk="0" h="278" w="21177">
                  <a:moveTo>
                    <a:pt x="10588" y="0"/>
                  </a:moveTo>
                  <a:cubicBezTo>
                    <a:pt x="4740" y="0"/>
                    <a:pt x="1" y="63"/>
                    <a:pt x="1" y="139"/>
                  </a:cubicBezTo>
                  <a:cubicBezTo>
                    <a:pt x="1" y="215"/>
                    <a:pt x="4742" y="277"/>
                    <a:pt x="10588" y="277"/>
                  </a:cubicBezTo>
                  <a:cubicBezTo>
                    <a:pt x="16436" y="277"/>
                    <a:pt x="21177" y="215"/>
                    <a:pt x="21177" y="139"/>
                  </a:cubicBezTo>
                  <a:cubicBezTo>
                    <a:pt x="21177" y="63"/>
                    <a:pt x="16437" y="0"/>
                    <a:pt x="105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3214125" y="2191175"/>
              <a:ext cx="6925" cy="460200"/>
            </a:xfrm>
            <a:custGeom>
              <a:rect b="b" l="l" r="r" t="t"/>
              <a:pathLst>
                <a:path extrusionOk="0" h="18408" w="277">
                  <a:moveTo>
                    <a:pt x="139" y="0"/>
                  </a:moveTo>
                  <a:cubicBezTo>
                    <a:pt x="62" y="0"/>
                    <a:pt x="0" y="4121"/>
                    <a:pt x="0" y="9205"/>
                  </a:cubicBezTo>
                  <a:cubicBezTo>
                    <a:pt x="0" y="14288"/>
                    <a:pt x="62" y="18408"/>
                    <a:pt x="139" y="18408"/>
                  </a:cubicBezTo>
                  <a:cubicBezTo>
                    <a:pt x="215" y="18408"/>
                    <a:pt x="276" y="14289"/>
                    <a:pt x="276" y="9205"/>
                  </a:cubicBezTo>
                  <a:cubicBezTo>
                    <a:pt x="276" y="4120"/>
                    <a:pt x="215" y="0"/>
                    <a:pt x="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3117975" y="2306350"/>
              <a:ext cx="37400" cy="37375"/>
            </a:xfrm>
            <a:custGeom>
              <a:rect b="b" l="l" r="r" t="t"/>
              <a:pathLst>
                <a:path extrusionOk="0" h="1495" w="1496">
                  <a:moveTo>
                    <a:pt x="747" y="0"/>
                  </a:moveTo>
                  <a:cubicBezTo>
                    <a:pt x="334" y="0"/>
                    <a:pt x="1" y="335"/>
                    <a:pt x="1" y="748"/>
                  </a:cubicBezTo>
                  <a:cubicBezTo>
                    <a:pt x="1" y="1160"/>
                    <a:pt x="334" y="1495"/>
                    <a:pt x="747" y="1495"/>
                  </a:cubicBezTo>
                  <a:cubicBezTo>
                    <a:pt x="1160" y="1495"/>
                    <a:pt x="1495" y="1160"/>
                    <a:pt x="1495" y="748"/>
                  </a:cubicBezTo>
                  <a:cubicBezTo>
                    <a:pt x="1495" y="335"/>
                    <a:pt x="1160" y="0"/>
                    <a:pt x="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3117975" y="2465475"/>
              <a:ext cx="37400" cy="37400"/>
            </a:xfrm>
            <a:custGeom>
              <a:rect b="b" l="l" r="r" t="t"/>
              <a:pathLst>
                <a:path extrusionOk="0" h="1496" w="1496">
                  <a:moveTo>
                    <a:pt x="747" y="0"/>
                  </a:moveTo>
                  <a:cubicBezTo>
                    <a:pt x="334" y="0"/>
                    <a:pt x="1" y="335"/>
                    <a:pt x="1" y="748"/>
                  </a:cubicBezTo>
                  <a:cubicBezTo>
                    <a:pt x="1" y="1161"/>
                    <a:pt x="334" y="1496"/>
                    <a:pt x="747" y="1496"/>
                  </a:cubicBezTo>
                  <a:cubicBezTo>
                    <a:pt x="1160" y="1496"/>
                    <a:pt x="1495" y="1161"/>
                    <a:pt x="1495" y="748"/>
                  </a:cubicBezTo>
                  <a:cubicBezTo>
                    <a:pt x="1495" y="335"/>
                    <a:pt x="1160" y="0"/>
                    <a:pt x="7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2835400" y="2184050"/>
              <a:ext cx="529425" cy="6925"/>
            </a:xfrm>
            <a:custGeom>
              <a:rect b="b" l="l" r="r" t="t"/>
              <a:pathLst>
                <a:path extrusionOk="0" h="277" w="21177">
                  <a:moveTo>
                    <a:pt x="10588" y="0"/>
                  </a:moveTo>
                  <a:cubicBezTo>
                    <a:pt x="4742" y="0"/>
                    <a:pt x="1" y="62"/>
                    <a:pt x="1" y="139"/>
                  </a:cubicBezTo>
                  <a:cubicBezTo>
                    <a:pt x="1" y="215"/>
                    <a:pt x="4739" y="276"/>
                    <a:pt x="10588" y="276"/>
                  </a:cubicBezTo>
                  <a:cubicBezTo>
                    <a:pt x="16436" y="276"/>
                    <a:pt x="21177" y="215"/>
                    <a:pt x="21177" y="139"/>
                  </a:cubicBezTo>
                  <a:cubicBezTo>
                    <a:pt x="21177" y="62"/>
                    <a:pt x="16435" y="0"/>
                    <a:pt x="105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2979175" y="1727300"/>
              <a:ext cx="6900" cy="460225"/>
            </a:xfrm>
            <a:custGeom>
              <a:rect b="b" l="l" r="r" t="t"/>
              <a:pathLst>
                <a:path extrusionOk="0" h="18409" w="276">
                  <a:moveTo>
                    <a:pt x="137" y="1"/>
                  </a:moveTo>
                  <a:cubicBezTo>
                    <a:pt x="62" y="1"/>
                    <a:pt x="0" y="4122"/>
                    <a:pt x="0" y="9206"/>
                  </a:cubicBezTo>
                  <a:cubicBezTo>
                    <a:pt x="0" y="14288"/>
                    <a:pt x="62" y="18409"/>
                    <a:pt x="137" y="18409"/>
                  </a:cubicBezTo>
                  <a:cubicBezTo>
                    <a:pt x="214" y="18409"/>
                    <a:pt x="276" y="14290"/>
                    <a:pt x="276" y="9206"/>
                  </a:cubicBezTo>
                  <a:cubicBezTo>
                    <a:pt x="276" y="4121"/>
                    <a:pt x="214" y="1"/>
                    <a:pt x="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3044850" y="1842500"/>
              <a:ext cx="38850" cy="37375"/>
            </a:xfrm>
            <a:custGeom>
              <a:rect b="b" l="l" r="r" t="t"/>
              <a:pathLst>
                <a:path extrusionOk="0" h="1495" w="1554">
                  <a:moveTo>
                    <a:pt x="748" y="0"/>
                  </a:moveTo>
                  <a:cubicBezTo>
                    <a:pt x="335" y="0"/>
                    <a:pt x="0" y="335"/>
                    <a:pt x="0" y="748"/>
                  </a:cubicBezTo>
                  <a:cubicBezTo>
                    <a:pt x="0" y="1050"/>
                    <a:pt x="182" y="1323"/>
                    <a:pt x="462" y="1438"/>
                  </a:cubicBezTo>
                  <a:cubicBezTo>
                    <a:pt x="554" y="1476"/>
                    <a:pt x="650" y="1495"/>
                    <a:pt x="747" y="1495"/>
                  </a:cubicBezTo>
                  <a:cubicBezTo>
                    <a:pt x="941" y="1495"/>
                    <a:pt x="1133" y="1419"/>
                    <a:pt x="1276" y="1275"/>
                  </a:cubicBezTo>
                  <a:cubicBezTo>
                    <a:pt x="1489" y="1062"/>
                    <a:pt x="1553" y="741"/>
                    <a:pt x="1438" y="462"/>
                  </a:cubicBezTo>
                  <a:cubicBezTo>
                    <a:pt x="1322" y="183"/>
                    <a:pt x="1049" y="0"/>
                    <a:pt x="7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3044850" y="2001625"/>
              <a:ext cx="38850" cy="37375"/>
            </a:xfrm>
            <a:custGeom>
              <a:rect b="b" l="l" r="r" t="t"/>
              <a:pathLst>
                <a:path extrusionOk="0" h="1495" w="1554">
                  <a:moveTo>
                    <a:pt x="748" y="0"/>
                  </a:moveTo>
                  <a:cubicBezTo>
                    <a:pt x="335" y="0"/>
                    <a:pt x="0" y="335"/>
                    <a:pt x="0" y="748"/>
                  </a:cubicBezTo>
                  <a:cubicBezTo>
                    <a:pt x="0" y="1049"/>
                    <a:pt x="182" y="1323"/>
                    <a:pt x="462" y="1438"/>
                  </a:cubicBezTo>
                  <a:cubicBezTo>
                    <a:pt x="554" y="1476"/>
                    <a:pt x="651" y="1495"/>
                    <a:pt x="747" y="1495"/>
                  </a:cubicBezTo>
                  <a:cubicBezTo>
                    <a:pt x="941" y="1495"/>
                    <a:pt x="1133" y="1419"/>
                    <a:pt x="1276" y="1276"/>
                  </a:cubicBezTo>
                  <a:cubicBezTo>
                    <a:pt x="1489" y="1062"/>
                    <a:pt x="1553" y="740"/>
                    <a:pt x="1438" y="462"/>
                  </a:cubicBezTo>
                  <a:cubicBezTo>
                    <a:pt x="1322" y="182"/>
                    <a:pt x="1049" y="0"/>
                    <a:pt x="7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2868175" y="1074800"/>
              <a:ext cx="126500" cy="225750"/>
            </a:xfrm>
            <a:custGeom>
              <a:rect b="b" l="l" r="r" t="t"/>
              <a:pathLst>
                <a:path extrusionOk="0" h="9030" w="5060">
                  <a:moveTo>
                    <a:pt x="5025" y="1"/>
                  </a:moveTo>
                  <a:cubicBezTo>
                    <a:pt x="4993" y="1"/>
                    <a:pt x="4860" y="61"/>
                    <a:pt x="4643" y="174"/>
                  </a:cubicBezTo>
                  <a:cubicBezTo>
                    <a:pt x="4494" y="247"/>
                    <a:pt x="4350" y="333"/>
                    <a:pt x="4214" y="431"/>
                  </a:cubicBezTo>
                  <a:cubicBezTo>
                    <a:pt x="4054" y="540"/>
                    <a:pt x="3864" y="658"/>
                    <a:pt x="3679" y="821"/>
                  </a:cubicBezTo>
                  <a:cubicBezTo>
                    <a:pt x="3287" y="1119"/>
                    <a:pt x="2878" y="1543"/>
                    <a:pt x="2460" y="2042"/>
                  </a:cubicBezTo>
                  <a:cubicBezTo>
                    <a:pt x="2024" y="2597"/>
                    <a:pt x="1645" y="3193"/>
                    <a:pt x="1327" y="3825"/>
                  </a:cubicBezTo>
                  <a:cubicBezTo>
                    <a:pt x="656" y="5169"/>
                    <a:pt x="323" y="6496"/>
                    <a:pt x="159" y="7457"/>
                  </a:cubicBezTo>
                  <a:cubicBezTo>
                    <a:pt x="78" y="7938"/>
                    <a:pt x="32" y="8332"/>
                    <a:pt x="17" y="8604"/>
                  </a:cubicBezTo>
                  <a:cubicBezTo>
                    <a:pt x="1" y="8877"/>
                    <a:pt x="1" y="9028"/>
                    <a:pt x="20" y="9030"/>
                  </a:cubicBezTo>
                  <a:cubicBezTo>
                    <a:pt x="20" y="9030"/>
                    <a:pt x="20" y="9030"/>
                    <a:pt x="21" y="9030"/>
                  </a:cubicBezTo>
                  <a:cubicBezTo>
                    <a:pt x="66" y="9030"/>
                    <a:pt x="143" y="8434"/>
                    <a:pt x="350" y="7494"/>
                  </a:cubicBezTo>
                  <a:cubicBezTo>
                    <a:pt x="560" y="6554"/>
                    <a:pt x="918" y="5261"/>
                    <a:pt x="1572" y="3948"/>
                  </a:cubicBezTo>
                  <a:cubicBezTo>
                    <a:pt x="1882" y="3335"/>
                    <a:pt x="2247" y="2748"/>
                    <a:pt x="2658" y="2198"/>
                  </a:cubicBezTo>
                  <a:cubicBezTo>
                    <a:pt x="3055" y="1706"/>
                    <a:pt x="3438" y="1280"/>
                    <a:pt x="3805" y="969"/>
                  </a:cubicBezTo>
                  <a:cubicBezTo>
                    <a:pt x="4525" y="333"/>
                    <a:pt x="5060" y="48"/>
                    <a:pt x="5033" y="3"/>
                  </a:cubicBezTo>
                  <a:cubicBezTo>
                    <a:pt x="5032" y="2"/>
                    <a:pt x="5029" y="1"/>
                    <a:pt x="5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3045100" y="1050800"/>
              <a:ext cx="38925" cy="9425"/>
            </a:xfrm>
            <a:custGeom>
              <a:rect b="b" l="l" r="r" t="t"/>
              <a:pathLst>
                <a:path extrusionOk="0" h="377" w="1557">
                  <a:moveTo>
                    <a:pt x="1290" y="1"/>
                  </a:moveTo>
                  <a:cubicBezTo>
                    <a:pt x="1149" y="1"/>
                    <a:pt x="960" y="18"/>
                    <a:pt x="756" y="53"/>
                  </a:cubicBezTo>
                  <a:cubicBezTo>
                    <a:pt x="333" y="125"/>
                    <a:pt x="0" y="244"/>
                    <a:pt x="13" y="318"/>
                  </a:cubicBezTo>
                  <a:cubicBezTo>
                    <a:pt x="20" y="357"/>
                    <a:pt x="117" y="377"/>
                    <a:pt x="267" y="377"/>
                  </a:cubicBezTo>
                  <a:cubicBezTo>
                    <a:pt x="408" y="377"/>
                    <a:pt x="597" y="359"/>
                    <a:pt x="802" y="325"/>
                  </a:cubicBezTo>
                  <a:cubicBezTo>
                    <a:pt x="1224" y="253"/>
                    <a:pt x="1556" y="134"/>
                    <a:pt x="1543" y="59"/>
                  </a:cubicBezTo>
                  <a:cubicBezTo>
                    <a:pt x="1537" y="20"/>
                    <a:pt x="1440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4218650" y="1018500"/>
              <a:ext cx="531025" cy="2068125"/>
            </a:xfrm>
            <a:custGeom>
              <a:rect b="b" l="l" r="r" t="t"/>
              <a:pathLst>
                <a:path extrusionOk="0" h="82725" w="21241">
                  <a:moveTo>
                    <a:pt x="10620" y="0"/>
                  </a:moveTo>
                  <a:cubicBezTo>
                    <a:pt x="4756" y="0"/>
                    <a:pt x="1" y="4755"/>
                    <a:pt x="1" y="10620"/>
                  </a:cubicBezTo>
                  <a:lnTo>
                    <a:pt x="1" y="82725"/>
                  </a:lnTo>
                  <a:lnTo>
                    <a:pt x="21241" y="82725"/>
                  </a:lnTo>
                  <a:lnTo>
                    <a:pt x="21241" y="10620"/>
                  </a:lnTo>
                  <a:cubicBezTo>
                    <a:pt x="21241" y="4755"/>
                    <a:pt x="16486" y="0"/>
                    <a:pt x="10620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4218650" y="1018500"/>
              <a:ext cx="531025" cy="2068125"/>
            </a:xfrm>
            <a:custGeom>
              <a:rect b="b" l="l" r="r" t="t"/>
              <a:pathLst>
                <a:path extrusionOk="0" h="82725" w="21241">
                  <a:moveTo>
                    <a:pt x="10620" y="0"/>
                  </a:moveTo>
                  <a:cubicBezTo>
                    <a:pt x="4756" y="0"/>
                    <a:pt x="1" y="4755"/>
                    <a:pt x="1" y="10620"/>
                  </a:cubicBezTo>
                  <a:lnTo>
                    <a:pt x="1" y="82725"/>
                  </a:lnTo>
                  <a:lnTo>
                    <a:pt x="21241" y="82725"/>
                  </a:lnTo>
                  <a:lnTo>
                    <a:pt x="21241" y="10620"/>
                  </a:lnTo>
                  <a:cubicBezTo>
                    <a:pt x="21241" y="4755"/>
                    <a:pt x="16486" y="0"/>
                    <a:pt x="10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4218650" y="1251625"/>
              <a:ext cx="529425" cy="6950"/>
            </a:xfrm>
            <a:custGeom>
              <a:rect b="b" l="l" r="r" t="t"/>
              <a:pathLst>
                <a:path extrusionOk="0" h="278" w="21177">
                  <a:moveTo>
                    <a:pt x="10588" y="1"/>
                  </a:moveTo>
                  <a:cubicBezTo>
                    <a:pt x="4741" y="1"/>
                    <a:pt x="1" y="63"/>
                    <a:pt x="1" y="139"/>
                  </a:cubicBezTo>
                  <a:cubicBezTo>
                    <a:pt x="1" y="215"/>
                    <a:pt x="4739" y="278"/>
                    <a:pt x="10588" y="278"/>
                  </a:cubicBezTo>
                  <a:cubicBezTo>
                    <a:pt x="16437" y="278"/>
                    <a:pt x="21176" y="215"/>
                    <a:pt x="21176" y="139"/>
                  </a:cubicBezTo>
                  <a:cubicBezTo>
                    <a:pt x="21176" y="63"/>
                    <a:pt x="16434" y="1"/>
                    <a:pt x="10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4218650" y="1711850"/>
              <a:ext cx="529425" cy="6925"/>
            </a:xfrm>
            <a:custGeom>
              <a:rect b="b" l="l" r="r" t="t"/>
              <a:pathLst>
                <a:path extrusionOk="0" h="277" w="21177">
                  <a:moveTo>
                    <a:pt x="10588" y="1"/>
                  </a:moveTo>
                  <a:cubicBezTo>
                    <a:pt x="4741" y="1"/>
                    <a:pt x="1" y="62"/>
                    <a:pt x="1" y="138"/>
                  </a:cubicBezTo>
                  <a:cubicBezTo>
                    <a:pt x="1" y="215"/>
                    <a:pt x="4739" y="277"/>
                    <a:pt x="10588" y="277"/>
                  </a:cubicBezTo>
                  <a:cubicBezTo>
                    <a:pt x="16437" y="277"/>
                    <a:pt x="21176" y="215"/>
                    <a:pt x="21176" y="138"/>
                  </a:cubicBezTo>
                  <a:cubicBezTo>
                    <a:pt x="21176" y="62"/>
                    <a:pt x="16434" y="1"/>
                    <a:pt x="10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4362400" y="1255100"/>
              <a:ext cx="6925" cy="460200"/>
            </a:xfrm>
            <a:custGeom>
              <a:rect b="b" l="l" r="r" t="t"/>
              <a:pathLst>
                <a:path extrusionOk="0" h="18408" w="277">
                  <a:moveTo>
                    <a:pt x="139" y="0"/>
                  </a:moveTo>
                  <a:cubicBezTo>
                    <a:pt x="62" y="0"/>
                    <a:pt x="1" y="4123"/>
                    <a:pt x="1" y="9205"/>
                  </a:cubicBezTo>
                  <a:cubicBezTo>
                    <a:pt x="1" y="14288"/>
                    <a:pt x="62" y="18408"/>
                    <a:pt x="139" y="18408"/>
                  </a:cubicBezTo>
                  <a:cubicBezTo>
                    <a:pt x="215" y="18408"/>
                    <a:pt x="277" y="14289"/>
                    <a:pt x="277" y="9205"/>
                  </a:cubicBezTo>
                  <a:cubicBezTo>
                    <a:pt x="277" y="4121"/>
                    <a:pt x="21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4428075" y="1370275"/>
              <a:ext cx="38875" cy="37400"/>
            </a:xfrm>
            <a:custGeom>
              <a:rect b="b" l="l" r="r" t="t"/>
              <a:pathLst>
                <a:path extrusionOk="0" h="1496" w="1555">
                  <a:moveTo>
                    <a:pt x="749" y="1"/>
                  </a:moveTo>
                  <a:cubicBezTo>
                    <a:pt x="336" y="1"/>
                    <a:pt x="1" y="335"/>
                    <a:pt x="1" y="748"/>
                  </a:cubicBezTo>
                  <a:cubicBezTo>
                    <a:pt x="1" y="1051"/>
                    <a:pt x="183" y="1323"/>
                    <a:pt x="463" y="1438"/>
                  </a:cubicBezTo>
                  <a:cubicBezTo>
                    <a:pt x="555" y="1477"/>
                    <a:pt x="652" y="1495"/>
                    <a:pt x="748" y="1495"/>
                  </a:cubicBezTo>
                  <a:cubicBezTo>
                    <a:pt x="943" y="1495"/>
                    <a:pt x="1134" y="1419"/>
                    <a:pt x="1277" y="1277"/>
                  </a:cubicBezTo>
                  <a:cubicBezTo>
                    <a:pt x="1491" y="1063"/>
                    <a:pt x="1554" y="742"/>
                    <a:pt x="1439" y="462"/>
                  </a:cubicBezTo>
                  <a:cubicBezTo>
                    <a:pt x="1323" y="183"/>
                    <a:pt x="1051" y="1"/>
                    <a:pt x="7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4428075" y="1529425"/>
              <a:ext cx="38875" cy="37400"/>
            </a:xfrm>
            <a:custGeom>
              <a:rect b="b" l="l" r="r" t="t"/>
              <a:pathLst>
                <a:path extrusionOk="0" h="1496" w="1555">
                  <a:moveTo>
                    <a:pt x="749" y="1"/>
                  </a:moveTo>
                  <a:cubicBezTo>
                    <a:pt x="336" y="1"/>
                    <a:pt x="1" y="334"/>
                    <a:pt x="1" y="747"/>
                  </a:cubicBezTo>
                  <a:cubicBezTo>
                    <a:pt x="1" y="1050"/>
                    <a:pt x="183" y="1322"/>
                    <a:pt x="463" y="1438"/>
                  </a:cubicBezTo>
                  <a:cubicBezTo>
                    <a:pt x="555" y="1477"/>
                    <a:pt x="652" y="1495"/>
                    <a:pt x="748" y="1495"/>
                  </a:cubicBezTo>
                  <a:cubicBezTo>
                    <a:pt x="943" y="1495"/>
                    <a:pt x="1134" y="1419"/>
                    <a:pt x="1277" y="1276"/>
                  </a:cubicBezTo>
                  <a:cubicBezTo>
                    <a:pt x="1491" y="1063"/>
                    <a:pt x="1554" y="741"/>
                    <a:pt x="1439" y="461"/>
                  </a:cubicBezTo>
                  <a:cubicBezTo>
                    <a:pt x="1323" y="183"/>
                    <a:pt x="1051" y="1"/>
                    <a:pt x="7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4218650" y="2647900"/>
              <a:ext cx="529425" cy="6950"/>
            </a:xfrm>
            <a:custGeom>
              <a:rect b="b" l="l" r="r" t="t"/>
              <a:pathLst>
                <a:path extrusionOk="0" h="278" w="21177">
                  <a:moveTo>
                    <a:pt x="10588" y="0"/>
                  </a:moveTo>
                  <a:cubicBezTo>
                    <a:pt x="4741" y="0"/>
                    <a:pt x="1" y="63"/>
                    <a:pt x="1" y="139"/>
                  </a:cubicBezTo>
                  <a:cubicBezTo>
                    <a:pt x="1" y="215"/>
                    <a:pt x="4739" y="277"/>
                    <a:pt x="10588" y="277"/>
                  </a:cubicBezTo>
                  <a:cubicBezTo>
                    <a:pt x="16437" y="277"/>
                    <a:pt x="21176" y="215"/>
                    <a:pt x="21176" y="139"/>
                  </a:cubicBezTo>
                  <a:cubicBezTo>
                    <a:pt x="21176" y="63"/>
                    <a:pt x="16434" y="0"/>
                    <a:pt x="105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4362400" y="2191175"/>
              <a:ext cx="6925" cy="460200"/>
            </a:xfrm>
            <a:custGeom>
              <a:rect b="b" l="l" r="r" t="t"/>
              <a:pathLst>
                <a:path extrusionOk="0" h="18408" w="277">
                  <a:moveTo>
                    <a:pt x="139" y="0"/>
                  </a:moveTo>
                  <a:cubicBezTo>
                    <a:pt x="62" y="0"/>
                    <a:pt x="1" y="4121"/>
                    <a:pt x="1" y="9205"/>
                  </a:cubicBezTo>
                  <a:cubicBezTo>
                    <a:pt x="1" y="14288"/>
                    <a:pt x="62" y="18408"/>
                    <a:pt x="139" y="18408"/>
                  </a:cubicBezTo>
                  <a:cubicBezTo>
                    <a:pt x="215" y="18408"/>
                    <a:pt x="277" y="14289"/>
                    <a:pt x="277" y="9205"/>
                  </a:cubicBezTo>
                  <a:cubicBezTo>
                    <a:pt x="277" y="4120"/>
                    <a:pt x="215" y="0"/>
                    <a:pt x="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4428075" y="2306350"/>
              <a:ext cx="37425" cy="37375"/>
            </a:xfrm>
            <a:custGeom>
              <a:rect b="b" l="l" r="r" t="t"/>
              <a:pathLst>
                <a:path extrusionOk="0" h="1495" w="1497">
                  <a:moveTo>
                    <a:pt x="749" y="0"/>
                  </a:moveTo>
                  <a:cubicBezTo>
                    <a:pt x="336" y="0"/>
                    <a:pt x="1" y="335"/>
                    <a:pt x="1" y="748"/>
                  </a:cubicBezTo>
                  <a:cubicBezTo>
                    <a:pt x="1" y="1160"/>
                    <a:pt x="336" y="1495"/>
                    <a:pt x="749" y="1495"/>
                  </a:cubicBezTo>
                  <a:cubicBezTo>
                    <a:pt x="1162" y="1495"/>
                    <a:pt x="1496" y="1160"/>
                    <a:pt x="1496" y="748"/>
                  </a:cubicBezTo>
                  <a:cubicBezTo>
                    <a:pt x="1496" y="335"/>
                    <a:pt x="1162" y="0"/>
                    <a:pt x="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4428075" y="2465475"/>
              <a:ext cx="37425" cy="37400"/>
            </a:xfrm>
            <a:custGeom>
              <a:rect b="b" l="l" r="r" t="t"/>
              <a:pathLst>
                <a:path extrusionOk="0" h="1496" w="1497">
                  <a:moveTo>
                    <a:pt x="749" y="0"/>
                  </a:moveTo>
                  <a:cubicBezTo>
                    <a:pt x="336" y="0"/>
                    <a:pt x="1" y="335"/>
                    <a:pt x="1" y="748"/>
                  </a:cubicBezTo>
                  <a:cubicBezTo>
                    <a:pt x="1" y="1161"/>
                    <a:pt x="336" y="1496"/>
                    <a:pt x="749" y="1496"/>
                  </a:cubicBezTo>
                  <a:cubicBezTo>
                    <a:pt x="1162" y="1496"/>
                    <a:pt x="1496" y="1161"/>
                    <a:pt x="1496" y="748"/>
                  </a:cubicBezTo>
                  <a:cubicBezTo>
                    <a:pt x="1496" y="335"/>
                    <a:pt x="1162" y="0"/>
                    <a:pt x="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4218650" y="2184050"/>
              <a:ext cx="529425" cy="6925"/>
            </a:xfrm>
            <a:custGeom>
              <a:rect b="b" l="l" r="r" t="t"/>
              <a:pathLst>
                <a:path extrusionOk="0" h="277" w="21177">
                  <a:moveTo>
                    <a:pt x="10589" y="0"/>
                  </a:moveTo>
                  <a:cubicBezTo>
                    <a:pt x="4740" y="0"/>
                    <a:pt x="1" y="63"/>
                    <a:pt x="1" y="139"/>
                  </a:cubicBezTo>
                  <a:cubicBezTo>
                    <a:pt x="1" y="215"/>
                    <a:pt x="4743" y="276"/>
                    <a:pt x="10589" y="276"/>
                  </a:cubicBezTo>
                  <a:cubicBezTo>
                    <a:pt x="16436" y="276"/>
                    <a:pt x="21176" y="215"/>
                    <a:pt x="21176" y="139"/>
                  </a:cubicBezTo>
                  <a:cubicBezTo>
                    <a:pt x="21176" y="62"/>
                    <a:pt x="16437" y="0"/>
                    <a:pt x="105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4597375" y="1727300"/>
              <a:ext cx="6900" cy="460225"/>
            </a:xfrm>
            <a:custGeom>
              <a:rect b="b" l="l" r="r" t="t"/>
              <a:pathLst>
                <a:path extrusionOk="0" h="18409" w="276">
                  <a:moveTo>
                    <a:pt x="139" y="1"/>
                  </a:moveTo>
                  <a:cubicBezTo>
                    <a:pt x="63" y="1"/>
                    <a:pt x="0" y="4122"/>
                    <a:pt x="0" y="9206"/>
                  </a:cubicBezTo>
                  <a:cubicBezTo>
                    <a:pt x="0" y="14288"/>
                    <a:pt x="63" y="18409"/>
                    <a:pt x="139" y="18409"/>
                  </a:cubicBezTo>
                  <a:cubicBezTo>
                    <a:pt x="216" y="18409"/>
                    <a:pt x="276" y="14290"/>
                    <a:pt x="276" y="9206"/>
                  </a:cubicBezTo>
                  <a:cubicBezTo>
                    <a:pt x="276" y="4121"/>
                    <a:pt x="214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4499750" y="1842500"/>
              <a:ext cx="38900" cy="37375"/>
            </a:xfrm>
            <a:custGeom>
              <a:rect b="b" l="l" r="r" t="t"/>
              <a:pathLst>
                <a:path extrusionOk="0" h="1495" w="1556">
                  <a:moveTo>
                    <a:pt x="807" y="0"/>
                  </a:moveTo>
                  <a:cubicBezTo>
                    <a:pt x="505" y="0"/>
                    <a:pt x="233" y="183"/>
                    <a:pt x="117" y="462"/>
                  </a:cubicBezTo>
                  <a:cubicBezTo>
                    <a:pt x="1" y="741"/>
                    <a:pt x="65" y="1062"/>
                    <a:pt x="279" y="1275"/>
                  </a:cubicBezTo>
                  <a:cubicBezTo>
                    <a:pt x="422" y="1419"/>
                    <a:pt x="614" y="1495"/>
                    <a:pt x="808" y="1495"/>
                  </a:cubicBezTo>
                  <a:cubicBezTo>
                    <a:pt x="904" y="1495"/>
                    <a:pt x="1001" y="1476"/>
                    <a:pt x="1094" y="1438"/>
                  </a:cubicBezTo>
                  <a:cubicBezTo>
                    <a:pt x="1373" y="1323"/>
                    <a:pt x="1555" y="1050"/>
                    <a:pt x="1555" y="748"/>
                  </a:cubicBezTo>
                  <a:cubicBezTo>
                    <a:pt x="1555" y="335"/>
                    <a:pt x="1220" y="0"/>
                    <a:pt x="8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4499750" y="2001625"/>
              <a:ext cx="38900" cy="37375"/>
            </a:xfrm>
            <a:custGeom>
              <a:rect b="b" l="l" r="r" t="t"/>
              <a:pathLst>
                <a:path extrusionOk="0" h="1495" w="1556">
                  <a:moveTo>
                    <a:pt x="807" y="0"/>
                  </a:moveTo>
                  <a:cubicBezTo>
                    <a:pt x="505" y="0"/>
                    <a:pt x="233" y="182"/>
                    <a:pt x="117" y="462"/>
                  </a:cubicBezTo>
                  <a:cubicBezTo>
                    <a:pt x="1" y="740"/>
                    <a:pt x="65" y="1062"/>
                    <a:pt x="279" y="1276"/>
                  </a:cubicBezTo>
                  <a:cubicBezTo>
                    <a:pt x="422" y="1419"/>
                    <a:pt x="613" y="1495"/>
                    <a:pt x="808" y="1495"/>
                  </a:cubicBezTo>
                  <a:cubicBezTo>
                    <a:pt x="904" y="1495"/>
                    <a:pt x="1001" y="1476"/>
                    <a:pt x="1094" y="1438"/>
                  </a:cubicBezTo>
                  <a:cubicBezTo>
                    <a:pt x="1373" y="1323"/>
                    <a:pt x="1555" y="1049"/>
                    <a:pt x="1555" y="748"/>
                  </a:cubicBezTo>
                  <a:cubicBezTo>
                    <a:pt x="1555" y="335"/>
                    <a:pt x="1220" y="0"/>
                    <a:pt x="8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4588775" y="1074800"/>
              <a:ext cx="126500" cy="225750"/>
            </a:xfrm>
            <a:custGeom>
              <a:rect b="b" l="l" r="r" t="t"/>
              <a:pathLst>
                <a:path extrusionOk="0" h="9030" w="5060">
                  <a:moveTo>
                    <a:pt x="34" y="1"/>
                  </a:moveTo>
                  <a:cubicBezTo>
                    <a:pt x="30" y="1"/>
                    <a:pt x="27" y="2"/>
                    <a:pt x="26" y="3"/>
                  </a:cubicBezTo>
                  <a:cubicBezTo>
                    <a:pt x="0" y="48"/>
                    <a:pt x="535" y="333"/>
                    <a:pt x="1255" y="969"/>
                  </a:cubicBezTo>
                  <a:cubicBezTo>
                    <a:pt x="1620" y="1280"/>
                    <a:pt x="2004" y="1706"/>
                    <a:pt x="2400" y="2198"/>
                  </a:cubicBezTo>
                  <a:cubicBezTo>
                    <a:pt x="2813" y="2748"/>
                    <a:pt x="3176" y="3335"/>
                    <a:pt x="3487" y="3948"/>
                  </a:cubicBezTo>
                  <a:cubicBezTo>
                    <a:pt x="4142" y="5261"/>
                    <a:pt x="4500" y="6554"/>
                    <a:pt x="4710" y="7494"/>
                  </a:cubicBezTo>
                  <a:cubicBezTo>
                    <a:pt x="4917" y="8434"/>
                    <a:pt x="4994" y="9030"/>
                    <a:pt x="5039" y="9030"/>
                  </a:cubicBezTo>
                  <a:cubicBezTo>
                    <a:pt x="5040" y="9030"/>
                    <a:pt x="5040" y="9030"/>
                    <a:pt x="5040" y="9030"/>
                  </a:cubicBezTo>
                  <a:cubicBezTo>
                    <a:pt x="5059" y="9028"/>
                    <a:pt x="5059" y="8878"/>
                    <a:pt x="5043" y="8604"/>
                  </a:cubicBezTo>
                  <a:cubicBezTo>
                    <a:pt x="5029" y="8332"/>
                    <a:pt x="4981" y="7939"/>
                    <a:pt x="4902" y="7457"/>
                  </a:cubicBezTo>
                  <a:cubicBezTo>
                    <a:pt x="4737" y="6496"/>
                    <a:pt x="4404" y="5169"/>
                    <a:pt x="3734" y="3825"/>
                  </a:cubicBezTo>
                  <a:cubicBezTo>
                    <a:pt x="3415" y="3193"/>
                    <a:pt x="3036" y="2597"/>
                    <a:pt x="2600" y="2042"/>
                  </a:cubicBezTo>
                  <a:cubicBezTo>
                    <a:pt x="2182" y="1543"/>
                    <a:pt x="1772" y="1119"/>
                    <a:pt x="1381" y="821"/>
                  </a:cubicBezTo>
                  <a:cubicBezTo>
                    <a:pt x="1196" y="658"/>
                    <a:pt x="1006" y="540"/>
                    <a:pt x="846" y="431"/>
                  </a:cubicBezTo>
                  <a:cubicBezTo>
                    <a:pt x="710" y="333"/>
                    <a:pt x="566" y="247"/>
                    <a:pt x="416" y="174"/>
                  </a:cubicBezTo>
                  <a:cubicBezTo>
                    <a:pt x="200" y="61"/>
                    <a:pt x="66" y="1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4499425" y="1050800"/>
              <a:ext cx="38925" cy="9425"/>
            </a:xfrm>
            <a:custGeom>
              <a:rect b="b" l="l" r="r" t="t"/>
              <a:pathLst>
                <a:path extrusionOk="0" h="377" w="1557">
                  <a:moveTo>
                    <a:pt x="267" y="1"/>
                  </a:moveTo>
                  <a:cubicBezTo>
                    <a:pt x="117" y="1"/>
                    <a:pt x="20" y="20"/>
                    <a:pt x="14" y="59"/>
                  </a:cubicBezTo>
                  <a:cubicBezTo>
                    <a:pt x="1" y="134"/>
                    <a:pt x="333" y="253"/>
                    <a:pt x="756" y="325"/>
                  </a:cubicBezTo>
                  <a:cubicBezTo>
                    <a:pt x="961" y="359"/>
                    <a:pt x="1149" y="377"/>
                    <a:pt x="1290" y="377"/>
                  </a:cubicBezTo>
                  <a:cubicBezTo>
                    <a:pt x="1440" y="377"/>
                    <a:pt x="1537" y="357"/>
                    <a:pt x="1544" y="318"/>
                  </a:cubicBezTo>
                  <a:cubicBezTo>
                    <a:pt x="1557" y="244"/>
                    <a:pt x="1225" y="125"/>
                    <a:pt x="803" y="53"/>
                  </a:cubicBezTo>
                  <a:cubicBezTo>
                    <a:pt x="597" y="18"/>
                    <a:pt x="40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3364800" y="238125"/>
              <a:ext cx="857250" cy="3413275"/>
            </a:xfrm>
            <a:custGeom>
              <a:rect b="b" l="l" r="r" t="t"/>
              <a:pathLst>
                <a:path extrusionOk="0" h="136531" w="34290">
                  <a:moveTo>
                    <a:pt x="15343" y="0"/>
                  </a:moveTo>
                  <a:cubicBezTo>
                    <a:pt x="13406" y="0"/>
                    <a:pt x="11640" y="1104"/>
                    <a:pt x="10792" y="2845"/>
                  </a:cubicBezTo>
                  <a:lnTo>
                    <a:pt x="3343" y="16905"/>
                  </a:lnTo>
                  <a:cubicBezTo>
                    <a:pt x="1147" y="21048"/>
                    <a:pt x="1" y="25664"/>
                    <a:pt x="1" y="30352"/>
                  </a:cubicBezTo>
                  <a:lnTo>
                    <a:pt x="1" y="128187"/>
                  </a:lnTo>
                  <a:lnTo>
                    <a:pt x="13062" y="136530"/>
                  </a:lnTo>
                  <a:lnTo>
                    <a:pt x="22117" y="136530"/>
                  </a:lnTo>
                  <a:lnTo>
                    <a:pt x="34289" y="128187"/>
                  </a:lnTo>
                  <a:lnTo>
                    <a:pt x="34289" y="30784"/>
                  </a:lnTo>
                  <a:cubicBezTo>
                    <a:pt x="34289" y="26290"/>
                    <a:pt x="33235" y="21858"/>
                    <a:pt x="31211" y="17846"/>
                  </a:cubicBezTo>
                  <a:lnTo>
                    <a:pt x="23611" y="2782"/>
                  </a:lnTo>
                  <a:cubicBezTo>
                    <a:pt x="22750" y="1076"/>
                    <a:pt x="21002" y="0"/>
                    <a:pt x="19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2543450" y="1788275"/>
              <a:ext cx="821375" cy="1459900"/>
            </a:xfrm>
            <a:custGeom>
              <a:rect b="b" l="l" r="r" t="t"/>
              <a:pathLst>
                <a:path extrusionOk="0" h="58396" w="32855">
                  <a:moveTo>
                    <a:pt x="32855" y="0"/>
                  </a:moveTo>
                  <a:cubicBezTo>
                    <a:pt x="32855" y="0"/>
                    <a:pt x="27481" y="23309"/>
                    <a:pt x="13740" y="33614"/>
                  </a:cubicBezTo>
                  <a:cubicBezTo>
                    <a:pt x="0" y="43920"/>
                    <a:pt x="0" y="58396"/>
                    <a:pt x="0" y="58396"/>
                  </a:cubicBezTo>
                  <a:lnTo>
                    <a:pt x="32855" y="58396"/>
                  </a:lnTo>
                  <a:lnTo>
                    <a:pt x="32855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4222025" y="1788275"/>
              <a:ext cx="821375" cy="1459900"/>
            </a:xfrm>
            <a:custGeom>
              <a:rect b="b" l="l" r="r" t="t"/>
              <a:pathLst>
                <a:path extrusionOk="0" h="58396" w="32855">
                  <a:moveTo>
                    <a:pt x="0" y="0"/>
                  </a:moveTo>
                  <a:lnTo>
                    <a:pt x="0" y="58396"/>
                  </a:lnTo>
                  <a:lnTo>
                    <a:pt x="32855" y="58396"/>
                  </a:lnTo>
                  <a:cubicBezTo>
                    <a:pt x="32855" y="58396"/>
                    <a:pt x="32855" y="43920"/>
                    <a:pt x="19115" y="33614"/>
                  </a:cubicBezTo>
                  <a:cubicBezTo>
                    <a:pt x="5374" y="2330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2543450" y="1788275"/>
              <a:ext cx="821375" cy="1459900"/>
            </a:xfrm>
            <a:custGeom>
              <a:rect b="b" l="l" r="r" t="t"/>
              <a:pathLst>
                <a:path extrusionOk="0" h="58396" w="32855">
                  <a:moveTo>
                    <a:pt x="32855" y="0"/>
                  </a:moveTo>
                  <a:cubicBezTo>
                    <a:pt x="32855" y="0"/>
                    <a:pt x="27481" y="23309"/>
                    <a:pt x="13740" y="33614"/>
                  </a:cubicBezTo>
                  <a:cubicBezTo>
                    <a:pt x="0" y="43920"/>
                    <a:pt x="0" y="58396"/>
                    <a:pt x="0" y="58396"/>
                  </a:cubicBezTo>
                  <a:lnTo>
                    <a:pt x="32855" y="58396"/>
                  </a:lnTo>
                  <a:lnTo>
                    <a:pt x="32855" y="0"/>
                  </a:lnTo>
                  <a:close/>
                </a:path>
              </a:pathLst>
            </a:custGeom>
            <a:solidFill>
              <a:srgbClr val="455A64">
                <a:alpha val="23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4222025" y="1788275"/>
              <a:ext cx="821375" cy="1459900"/>
            </a:xfrm>
            <a:custGeom>
              <a:rect b="b" l="l" r="r" t="t"/>
              <a:pathLst>
                <a:path extrusionOk="0" h="58396" w="32855">
                  <a:moveTo>
                    <a:pt x="0" y="0"/>
                  </a:moveTo>
                  <a:lnTo>
                    <a:pt x="0" y="58396"/>
                  </a:lnTo>
                  <a:lnTo>
                    <a:pt x="32855" y="58396"/>
                  </a:lnTo>
                  <a:cubicBezTo>
                    <a:pt x="32855" y="58396"/>
                    <a:pt x="32855" y="43920"/>
                    <a:pt x="19115" y="33614"/>
                  </a:cubicBezTo>
                  <a:cubicBezTo>
                    <a:pt x="5374" y="2330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55A64">
                <a:alpha val="23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3567350" y="766300"/>
              <a:ext cx="452150" cy="310500"/>
            </a:xfrm>
            <a:custGeom>
              <a:rect b="b" l="l" r="r" t="t"/>
              <a:pathLst>
                <a:path extrusionOk="0" h="12420" w="18086">
                  <a:moveTo>
                    <a:pt x="6210" y="0"/>
                  </a:moveTo>
                  <a:cubicBezTo>
                    <a:pt x="2781" y="0"/>
                    <a:pt x="0" y="2780"/>
                    <a:pt x="0" y="6210"/>
                  </a:cubicBezTo>
                  <a:cubicBezTo>
                    <a:pt x="0" y="9640"/>
                    <a:pt x="2781" y="12419"/>
                    <a:pt x="6210" y="12419"/>
                  </a:cubicBezTo>
                  <a:lnTo>
                    <a:pt x="11876" y="12419"/>
                  </a:lnTo>
                  <a:cubicBezTo>
                    <a:pt x="15305" y="12419"/>
                    <a:pt x="18086" y="9640"/>
                    <a:pt x="18086" y="6210"/>
                  </a:cubicBezTo>
                  <a:cubicBezTo>
                    <a:pt x="18086" y="2780"/>
                    <a:pt x="15305" y="0"/>
                    <a:pt x="118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3364800" y="3356850"/>
              <a:ext cx="857250" cy="294550"/>
            </a:xfrm>
            <a:custGeom>
              <a:rect b="b" l="l" r="r" t="t"/>
              <a:pathLst>
                <a:path extrusionOk="0" h="11782" w="34290">
                  <a:moveTo>
                    <a:pt x="1" y="0"/>
                  </a:moveTo>
                  <a:lnTo>
                    <a:pt x="1" y="3438"/>
                  </a:lnTo>
                  <a:lnTo>
                    <a:pt x="13062" y="11781"/>
                  </a:lnTo>
                  <a:lnTo>
                    <a:pt x="22117" y="11781"/>
                  </a:lnTo>
                  <a:lnTo>
                    <a:pt x="34289" y="3438"/>
                  </a:lnTo>
                  <a:lnTo>
                    <a:pt x="34289" y="0"/>
                  </a:lnTo>
                  <a:close/>
                </a:path>
              </a:pathLst>
            </a:custGeom>
            <a:solidFill>
              <a:srgbClr val="455A64">
                <a:alpha val="23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26"/>
          <p:cNvSpPr/>
          <p:nvPr/>
        </p:nvSpPr>
        <p:spPr>
          <a:xfrm>
            <a:off x="6879950" y="185270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8706925" y="30555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954625" y="717025"/>
            <a:ext cx="1464900" cy="1464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 txBox="1"/>
          <p:nvPr>
            <p:ph idx="4294967295" type="title"/>
          </p:nvPr>
        </p:nvSpPr>
        <p:spPr>
          <a:xfrm>
            <a:off x="1086175" y="1073725"/>
            <a:ext cx="1201800" cy="7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01</a:t>
            </a:r>
            <a:endParaRPr sz="4800"/>
          </a:p>
        </p:txBody>
      </p:sp>
      <p:sp>
        <p:nvSpPr>
          <p:cNvPr id="327" name="Google Shape;327;p26"/>
          <p:cNvSpPr/>
          <p:nvPr/>
        </p:nvSpPr>
        <p:spPr>
          <a:xfrm>
            <a:off x="-473325" y="3738600"/>
            <a:ext cx="792600" cy="7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 txBox="1"/>
          <p:nvPr>
            <p:ph idx="2" type="title"/>
          </p:nvPr>
        </p:nvSpPr>
        <p:spPr>
          <a:xfrm>
            <a:off x="768900" y="403200"/>
            <a:ext cx="4810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Main Textract Features</a:t>
            </a:r>
            <a:endParaRPr/>
          </a:p>
        </p:txBody>
      </p:sp>
      <p:sp>
        <p:nvSpPr>
          <p:cNvPr id="333" name="Google Shape;333;p27"/>
          <p:cNvSpPr txBox="1"/>
          <p:nvPr>
            <p:ph type="title"/>
          </p:nvPr>
        </p:nvSpPr>
        <p:spPr>
          <a:xfrm>
            <a:off x="1076700" y="2893029"/>
            <a:ext cx="20961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Optical Character Recognition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4" name="Google Shape;334;p27"/>
          <p:cNvSpPr txBox="1"/>
          <p:nvPr>
            <p:ph idx="3" type="title"/>
          </p:nvPr>
        </p:nvSpPr>
        <p:spPr>
          <a:xfrm>
            <a:off x="3404650" y="2599379"/>
            <a:ext cx="20961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Form Extraction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5" name="Google Shape;335;p27"/>
          <p:cNvSpPr txBox="1"/>
          <p:nvPr>
            <p:ph idx="5" type="title"/>
          </p:nvPr>
        </p:nvSpPr>
        <p:spPr>
          <a:xfrm>
            <a:off x="5851900" y="2599379"/>
            <a:ext cx="20961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Table Extraction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/>
          <p:nvPr>
            <p:ph idx="2"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Optical Character </a:t>
            </a:r>
            <a:r>
              <a:rPr lang="en"/>
              <a:t>Recognition</a:t>
            </a:r>
            <a:endParaRPr/>
          </a:p>
        </p:txBody>
      </p:sp>
      <p:pic>
        <p:nvPicPr>
          <p:cNvPr id="341" name="Google Shape;3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88475"/>
            <a:ext cx="8839200" cy="265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2750"/>
            <a:ext cx="91440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9"/>
          <p:cNvSpPr txBox="1"/>
          <p:nvPr>
            <p:ph idx="2"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Extraction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2750"/>
            <a:ext cx="91440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0"/>
          <p:cNvSpPr txBox="1"/>
          <p:nvPr>
            <p:ph idx="2"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Extraction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/>
          <p:nvPr>
            <p:ph type="title"/>
          </p:nvPr>
        </p:nvSpPr>
        <p:spPr>
          <a:xfrm>
            <a:off x="4978200" y="526350"/>
            <a:ext cx="3560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How does it work?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/>
          <p:nvPr>
            <p:ph type="title"/>
          </p:nvPr>
        </p:nvSpPr>
        <p:spPr>
          <a:xfrm>
            <a:off x="768900" y="403200"/>
            <a:ext cx="3756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Behind Textract</a:t>
            </a:r>
            <a:endParaRPr/>
          </a:p>
        </p:txBody>
      </p:sp>
      <p:sp>
        <p:nvSpPr>
          <p:cNvPr id="364" name="Google Shape;364;p32"/>
          <p:cNvSpPr txBox="1"/>
          <p:nvPr>
            <p:ph idx="4294967295" type="subTitle"/>
          </p:nvPr>
        </p:nvSpPr>
        <p:spPr>
          <a:xfrm>
            <a:off x="2943000" y="1620700"/>
            <a:ext cx="32580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Textract =&gt; </a:t>
            </a:r>
            <a:r>
              <a:rPr b="1" lang="en"/>
              <a:t>Document analysis</a:t>
            </a:r>
            <a:endParaRPr b="1"/>
          </a:p>
        </p:txBody>
      </p:sp>
      <p:sp>
        <p:nvSpPr>
          <p:cNvPr id="365" name="Google Shape;365;p32"/>
          <p:cNvSpPr txBox="1"/>
          <p:nvPr>
            <p:ph idx="4294967295" type="body"/>
          </p:nvPr>
        </p:nvSpPr>
        <p:spPr>
          <a:xfrm>
            <a:off x="768900" y="2304050"/>
            <a:ext cx="4576800" cy="21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Proprietary AI model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S</a:t>
            </a:r>
            <a:r>
              <a:rPr lang="en"/>
              <a:t>oftware </a:t>
            </a:r>
            <a:r>
              <a:rPr b="1" lang="en" u="sng"/>
              <a:t>A</a:t>
            </a:r>
            <a:r>
              <a:rPr lang="en"/>
              <a:t>s </a:t>
            </a:r>
            <a:r>
              <a:rPr b="1" lang="en" u="sng"/>
              <a:t>A</a:t>
            </a:r>
            <a:r>
              <a:rPr lang="en"/>
              <a:t> </a:t>
            </a:r>
            <a:r>
              <a:rPr b="1" lang="en" u="sng"/>
              <a:t>S</a:t>
            </a:r>
            <a:r>
              <a:rPr lang="en"/>
              <a:t>ervice - </a:t>
            </a:r>
            <a:r>
              <a:rPr b="1" lang="en" u="sng"/>
              <a:t>SAAS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(EC2 instances are supporting as backend)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u="sng"/>
              <a:t>S3</a:t>
            </a:r>
            <a:r>
              <a:rPr lang="en"/>
              <a:t> buckets as storage</a:t>
            </a:r>
            <a:endParaRPr/>
          </a:p>
        </p:txBody>
      </p:sp>
      <p:sp>
        <p:nvSpPr>
          <p:cNvPr id="366" name="Google Shape;366;p32"/>
          <p:cNvSpPr/>
          <p:nvPr/>
        </p:nvSpPr>
        <p:spPr>
          <a:xfrm>
            <a:off x="4165249" y="2312018"/>
            <a:ext cx="18789" cy="8475"/>
          </a:xfrm>
          <a:custGeom>
            <a:rect b="b" l="l" r="r" t="t"/>
            <a:pathLst>
              <a:path extrusionOk="0" h="373" w="827">
                <a:moveTo>
                  <a:pt x="298" y="1"/>
                </a:moveTo>
                <a:cubicBezTo>
                  <a:pt x="200" y="4"/>
                  <a:pt x="109" y="43"/>
                  <a:pt x="36" y="106"/>
                </a:cubicBezTo>
                <a:cubicBezTo>
                  <a:pt x="22" y="120"/>
                  <a:pt x="1" y="144"/>
                  <a:pt x="8" y="165"/>
                </a:cubicBezTo>
                <a:cubicBezTo>
                  <a:pt x="42" y="272"/>
                  <a:pt x="333" y="373"/>
                  <a:pt x="549" y="373"/>
                </a:cubicBezTo>
                <a:cubicBezTo>
                  <a:pt x="601" y="373"/>
                  <a:pt x="648" y="367"/>
                  <a:pt x="687" y="354"/>
                </a:cubicBezTo>
                <a:cubicBezTo>
                  <a:pt x="750" y="337"/>
                  <a:pt x="802" y="288"/>
                  <a:pt x="820" y="225"/>
                </a:cubicBezTo>
                <a:cubicBezTo>
                  <a:pt x="827" y="176"/>
                  <a:pt x="809" y="123"/>
                  <a:pt x="771" y="92"/>
                </a:cubicBezTo>
                <a:cubicBezTo>
                  <a:pt x="760" y="82"/>
                  <a:pt x="747" y="78"/>
                  <a:pt x="731" y="78"/>
                </a:cubicBezTo>
                <a:cubicBezTo>
                  <a:pt x="702" y="78"/>
                  <a:pt x="663" y="92"/>
                  <a:pt x="613" y="113"/>
                </a:cubicBezTo>
                <a:cubicBezTo>
                  <a:pt x="570" y="132"/>
                  <a:pt x="525" y="151"/>
                  <a:pt x="482" y="151"/>
                </a:cubicBezTo>
                <a:cubicBezTo>
                  <a:pt x="462" y="151"/>
                  <a:pt x="443" y="147"/>
                  <a:pt x="424" y="137"/>
                </a:cubicBezTo>
                <a:cubicBezTo>
                  <a:pt x="389" y="113"/>
                  <a:pt x="365" y="71"/>
                  <a:pt x="361" y="25"/>
                </a:cubicBezTo>
                <a:cubicBezTo>
                  <a:pt x="361" y="18"/>
                  <a:pt x="361" y="11"/>
                  <a:pt x="344" y="8"/>
                </a:cubicBezTo>
                <a:cubicBezTo>
                  <a:pt x="330" y="1"/>
                  <a:pt x="312" y="1"/>
                  <a:pt x="298" y="1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2"/>
          <p:cNvSpPr/>
          <p:nvPr/>
        </p:nvSpPr>
        <p:spPr>
          <a:xfrm>
            <a:off x="4164136" y="2426069"/>
            <a:ext cx="6066" cy="6634"/>
          </a:xfrm>
          <a:custGeom>
            <a:rect b="b" l="l" r="r" t="t"/>
            <a:pathLst>
              <a:path extrusionOk="0" h="292" w="267">
                <a:moveTo>
                  <a:pt x="235" y="1"/>
                </a:moveTo>
                <a:cubicBezTo>
                  <a:pt x="200" y="18"/>
                  <a:pt x="169" y="43"/>
                  <a:pt x="144" y="74"/>
                </a:cubicBezTo>
                <a:cubicBezTo>
                  <a:pt x="85" y="137"/>
                  <a:pt x="36" y="211"/>
                  <a:pt x="1" y="291"/>
                </a:cubicBezTo>
                <a:cubicBezTo>
                  <a:pt x="214" y="197"/>
                  <a:pt x="253" y="116"/>
                  <a:pt x="260" y="88"/>
                </a:cubicBezTo>
                <a:cubicBezTo>
                  <a:pt x="267" y="57"/>
                  <a:pt x="256" y="22"/>
                  <a:pt x="235" y="1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32"/>
          <p:cNvGrpSpPr/>
          <p:nvPr/>
        </p:nvGrpSpPr>
        <p:grpSpPr>
          <a:xfrm>
            <a:off x="5443117" y="2183275"/>
            <a:ext cx="3700887" cy="2960235"/>
            <a:chOff x="535250" y="238125"/>
            <a:chExt cx="6547925" cy="5237500"/>
          </a:xfrm>
        </p:grpSpPr>
        <p:sp>
          <p:nvSpPr>
            <p:cNvPr id="369" name="Google Shape;369;p32"/>
            <p:cNvSpPr/>
            <p:nvPr/>
          </p:nvSpPr>
          <p:spPr>
            <a:xfrm>
              <a:off x="4915525" y="1376850"/>
              <a:ext cx="316350" cy="418425"/>
            </a:xfrm>
            <a:custGeom>
              <a:rect b="b" l="l" r="r" t="t"/>
              <a:pathLst>
                <a:path extrusionOk="0" h="16737" w="12654">
                  <a:moveTo>
                    <a:pt x="7042" y="1"/>
                  </a:moveTo>
                  <a:cubicBezTo>
                    <a:pt x="6842" y="1"/>
                    <a:pt x="6645" y="83"/>
                    <a:pt x="6500" y="267"/>
                  </a:cubicBezTo>
                  <a:cubicBezTo>
                    <a:pt x="6047" y="843"/>
                    <a:pt x="5916" y="3059"/>
                    <a:pt x="6919" y="5450"/>
                  </a:cubicBezTo>
                  <a:cubicBezTo>
                    <a:pt x="7281" y="6314"/>
                    <a:pt x="7043" y="6615"/>
                    <a:pt x="6529" y="6615"/>
                  </a:cubicBezTo>
                  <a:cubicBezTo>
                    <a:pt x="5619" y="6615"/>
                    <a:pt x="3845" y="5673"/>
                    <a:pt x="2999" y="5240"/>
                  </a:cubicBezTo>
                  <a:cubicBezTo>
                    <a:pt x="2999" y="5240"/>
                    <a:pt x="1531" y="4180"/>
                    <a:pt x="992" y="4180"/>
                  </a:cubicBezTo>
                  <a:cubicBezTo>
                    <a:pt x="984" y="4180"/>
                    <a:pt x="976" y="4180"/>
                    <a:pt x="968" y="4181"/>
                  </a:cubicBezTo>
                  <a:cubicBezTo>
                    <a:pt x="450" y="4214"/>
                    <a:pt x="1" y="5475"/>
                    <a:pt x="1873" y="7208"/>
                  </a:cubicBezTo>
                  <a:cubicBezTo>
                    <a:pt x="1873" y="7208"/>
                    <a:pt x="676" y="7465"/>
                    <a:pt x="922" y="8435"/>
                  </a:cubicBezTo>
                  <a:cubicBezTo>
                    <a:pt x="1102" y="9147"/>
                    <a:pt x="2545" y="10065"/>
                    <a:pt x="2545" y="10065"/>
                  </a:cubicBezTo>
                  <a:cubicBezTo>
                    <a:pt x="2545" y="10065"/>
                    <a:pt x="2515" y="10062"/>
                    <a:pt x="2465" y="10062"/>
                  </a:cubicBezTo>
                  <a:cubicBezTo>
                    <a:pt x="2246" y="10062"/>
                    <a:pt x="1641" y="10116"/>
                    <a:pt x="1431" y="10696"/>
                  </a:cubicBezTo>
                  <a:cubicBezTo>
                    <a:pt x="1052" y="11743"/>
                    <a:pt x="2704" y="12700"/>
                    <a:pt x="2704" y="12700"/>
                  </a:cubicBezTo>
                  <a:cubicBezTo>
                    <a:pt x="2704" y="12700"/>
                    <a:pt x="1278" y="13309"/>
                    <a:pt x="2021" y="14361"/>
                  </a:cubicBezTo>
                  <a:cubicBezTo>
                    <a:pt x="2576" y="15147"/>
                    <a:pt x="3938" y="15455"/>
                    <a:pt x="6339" y="16176"/>
                  </a:cubicBezTo>
                  <a:lnTo>
                    <a:pt x="9025" y="16737"/>
                  </a:lnTo>
                  <a:lnTo>
                    <a:pt x="12654" y="9759"/>
                  </a:lnTo>
                  <a:lnTo>
                    <a:pt x="10716" y="6975"/>
                  </a:lnTo>
                  <a:cubicBezTo>
                    <a:pt x="10324" y="6530"/>
                    <a:pt x="9879" y="5996"/>
                    <a:pt x="9382" y="5341"/>
                  </a:cubicBezTo>
                  <a:cubicBezTo>
                    <a:pt x="8959" y="4779"/>
                    <a:pt x="8634" y="4148"/>
                    <a:pt x="8423" y="3475"/>
                  </a:cubicBezTo>
                  <a:cubicBezTo>
                    <a:pt x="8165" y="2663"/>
                    <a:pt x="7866" y="1567"/>
                    <a:pt x="7889" y="916"/>
                  </a:cubicBezTo>
                  <a:cubicBezTo>
                    <a:pt x="7908" y="370"/>
                    <a:pt x="7468" y="1"/>
                    <a:pt x="704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4696350" y="5157650"/>
              <a:ext cx="472975" cy="286200"/>
            </a:xfrm>
            <a:custGeom>
              <a:rect b="b" l="l" r="r" t="t"/>
              <a:pathLst>
                <a:path extrusionOk="0" h="11448" w="18919">
                  <a:moveTo>
                    <a:pt x="9752" y="0"/>
                  </a:moveTo>
                  <a:lnTo>
                    <a:pt x="7438" y="4879"/>
                  </a:lnTo>
                  <a:cubicBezTo>
                    <a:pt x="7438" y="4879"/>
                    <a:pt x="2962" y="3903"/>
                    <a:pt x="1074" y="3903"/>
                  </a:cubicBezTo>
                  <a:cubicBezTo>
                    <a:pt x="344" y="3903"/>
                    <a:pt x="1" y="4049"/>
                    <a:pt x="452" y="4453"/>
                  </a:cubicBezTo>
                  <a:cubicBezTo>
                    <a:pt x="1904" y="5754"/>
                    <a:pt x="12431" y="10180"/>
                    <a:pt x="15025" y="11220"/>
                  </a:cubicBezTo>
                  <a:lnTo>
                    <a:pt x="15611" y="11448"/>
                  </a:lnTo>
                  <a:lnTo>
                    <a:pt x="18919" y="4273"/>
                  </a:lnTo>
                  <a:lnTo>
                    <a:pt x="9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5004350" y="5365725"/>
              <a:ext cx="113400" cy="74750"/>
            </a:xfrm>
            <a:custGeom>
              <a:rect b="b" l="l" r="r" t="t"/>
              <a:pathLst>
                <a:path extrusionOk="0" h="2990" w="4536">
                  <a:moveTo>
                    <a:pt x="2895" y="1"/>
                  </a:moveTo>
                  <a:cubicBezTo>
                    <a:pt x="2624" y="1"/>
                    <a:pt x="2351" y="32"/>
                    <a:pt x="2082" y="94"/>
                  </a:cubicBezTo>
                  <a:cubicBezTo>
                    <a:pt x="1238" y="290"/>
                    <a:pt x="497" y="792"/>
                    <a:pt x="0" y="1504"/>
                  </a:cubicBezTo>
                  <a:lnTo>
                    <a:pt x="3343" y="2990"/>
                  </a:lnTo>
                  <a:lnTo>
                    <a:pt x="4535" y="427"/>
                  </a:lnTo>
                  <a:cubicBezTo>
                    <a:pt x="4030" y="140"/>
                    <a:pt x="3466" y="1"/>
                    <a:pt x="28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4700175" y="5255500"/>
              <a:ext cx="388475" cy="188350"/>
            </a:xfrm>
            <a:custGeom>
              <a:rect b="b" l="l" r="r" t="t"/>
              <a:pathLst>
                <a:path extrusionOk="0" h="7534" w="15539">
                  <a:moveTo>
                    <a:pt x="975" y="1"/>
                  </a:moveTo>
                  <a:cubicBezTo>
                    <a:pt x="429" y="1"/>
                    <a:pt x="0" y="73"/>
                    <a:pt x="51" y="307"/>
                  </a:cubicBezTo>
                  <a:cubicBezTo>
                    <a:pt x="182" y="916"/>
                    <a:pt x="10651" y="5788"/>
                    <a:pt x="15458" y="7534"/>
                  </a:cubicBezTo>
                  <a:lnTo>
                    <a:pt x="15538" y="7322"/>
                  </a:lnTo>
                  <a:lnTo>
                    <a:pt x="3278" y="1742"/>
                  </a:lnTo>
                  <a:cubicBezTo>
                    <a:pt x="3278" y="1742"/>
                    <a:pt x="3541" y="455"/>
                    <a:pt x="3018" y="185"/>
                  </a:cubicBezTo>
                  <a:cubicBezTo>
                    <a:pt x="3018" y="185"/>
                    <a:pt x="1847" y="1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4703100" y="5259275"/>
              <a:ext cx="389275" cy="180850"/>
            </a:xfrm>
            <a:custGeom>
              <a:rect b="b" l="l" r="r" t="t"/>
              <a:pathLst>
                <a:path extrusionOk="0" h="7234" w="15571">
                  <a:moveTo>
                    <a:pt x="3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5"/>
                    <a:pt x="53" y="36"/>
                    <a:pt x="152" y="92"/>
                  </a:cubicBezTo>
                  <a:lnTo>
                    <a:pt x="593" y="328"/>
                  </a:lnTo>
                  <a:lnTo>
                    <a:pt x="2227" y="1175"/>
                  </a:lnTo>
                  <a:cubicBezTo>
                    <a:pt x="3612" y="1877"/>
                    <a:pt x="5539" y="2826"/>
                    <a:pt x="7690" y="3824"/>
                  </a:cubicBezTo>
                  <a:cubicBezTo>
                    <a:pt x="9839" y="4823"/>
                    <a:pt x="11806" y="5684"/>
                    <a:pt x="13238" y="6288"/>
                  </a:cubicBezTo>
                  <a:lnTo>
                    <a:pt x="14937" y="6993"/>
                  </a:lnTo>
                  <a:lnTo>
                    <a:pt x="15402" y="7175"/>
                  </a:lnTo>
                  <a:cubicBezTo>
                    <a:pt x="15501" y="7213"/>
                    <a:pt x="15556" y="7233"/>
                    <a:pt x="15567" y="7233"/>
                  </a:cubicBezTo>
                  <a:cubicBezTo>
                    <a:pt x="15568" y="7233"/>
                    <a:pt x="15568" y="7233"/>
                    <a:pt x="15569" y="7233"/>
                  </a:cubicBezTo>
                  <a:cubicBezTo>
                    <a:pt x="15570" y="7229"/>
                    <a:pt x="15515" y="7201"/>
                    <a:pt x="15412" y="7154"/>
                  </a:cubicBezTo>
                  <a:lnTo>
                    <a:pt x="14956" y="6949"/>
                  </a:lnTo>
                  <a:lnTo>
                    <a:pt x="13272" y="6209"/>
                  </a:lnTo>
                  <a:cubicBezTo>
                    <a:pt x="11850" y="5584"/>
                    <a:pt x="9890" y="4712"/>
                    <a:pt x="7742" y="3713"/>
                  </a:cubicBezTo>
                  <a:cubicBezTo>
                    <a:pt x="5592" y="2714"/>
                    <a:pt x="3660" y="1780"/>
                    <a:pt x="2266" y="1097"/>
                  </a:cubicBezTo>
                  <a:lnTo>
                    <a:pt x="615" y="286"/>
                  </a:lnTo>
                  <a:lnTo>
                    <a:pt x="163" y="69"/>
                  </a:lnTo>
                  <a:cubicBezTo>
                    <a:pt x="65" y="24"/>
                    <a:pt x="11" y="1"/>
                    <a:pt x="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4774425" y="5256525"/>
              <a:ext cx="12300" cy="46175"/>
            </a:xfrm>
            <a:custGeom>
              <a:rect b="b" l="l" r="r" t="t"/>
              <a:pathLst>
                <a:path extrusionOk="0" h="1847" w="492">
                  <a:moveTo>
                    <a:pt x="36" y="0"/>
                  </a:moveTo>
                  <a:cubicBezTo>
                    <a:pt x="34" y="0"/>
                    <a:pt x="33" y="1"/>
                    <a:pt x="33" y="2"/>
                  </a:cubicBezTo>
                  <a:cubicBezTo>
                    <a:pt x="0" y="21"/>
                    <a:pt x="248" y="385"/>
                    <a:pt x="303" y="905"/>
                  </a:cubicBezTo>
                  <a:cubicBezTo>
                    <a:pt x="369" y="1424"/>
                    <a:pt x="209" y="1833"/>
                    <a:pt x="244" y="1845"/>
                  </a:cubicBezTo>
                  <a:cubicBezTo>
                    <a:pt x="245" y="1846"/>
                    <a:pt x="246" y="1846"/>
                    <a:pt x="246" y="1846"/>
                  </a:cubicBezTo>
                  <a:cubicBezTo>
                    <a:pt x="279" y="1846"/>
                    <a:pt x="491" y="1435"/>
                    <a:pt x="424" y="890"/>
                  </a:cubicBezTo>
                  <a:cubicBezTo>
                    <a:pt x="366" y="351"/>
                    <a:pt x="72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4860100" y="5275075"/>
              <a:ext cx="4900" cy="24725"/>
            </a:xfrm>
            <a:custGeom>
              <a:rect b="b" l="l" r="r" t="t"/>
              <a:pathLst>
                <a:path extrusionOk="0" h="989" w="196">
                  <a:moveTo>
                    <a:pt x="34" y="1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0" y="5"/>
                    <a:pt x="1" y="230"/>
                    <a:pt x="37" y="503"/>
                  </a:cubicBezTo>
                  <a:cubicBezTo>
                    <a:pt x="72" y="773"/>
                    <a:pt x="127" y="989"/>
                    <a:pt x="161" y="989"/>
                  </a:cubicBezTo>
                  <a:cubicBezTo>
                    <a:pt x="162" y="989"/>
                    <a:pt x="162" y="989"/>
                    <a:pt x="162" y="989"/>
                  </a:cubicBezTo>
                  <a:cubicBezTo>
                    <a:pt x="195" y="985"/>
                    <a:pt x="194" y="760"/>
                    <a:pt x="158" y="487"/>
                  </a:cubicBezTo>
                  <a:cubicBezTo>
                    <a:pt x="123" y="216"/>
                    <a:pt x="68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4878175" y="5279100"/>
              <a:ext cx="9875" cy="19575"/>
            </a:xfrm>
            <a:custGeom>
              <a:rect b="b" l="l" r="r" t="t"/>
              <a:pathLst>
                <a:path extrusionOk="0" h="783" w="395">
                  <a:moveTo>
                    <a:pt x="35" y="0"/>
                  </a:moveTo>
                  <a:cubicBezTo>
                    <a:pt x="34" y="0"/>
                    <a:pt x="33" y="0"/>
                    <a:pt x="32" y="1"/>
                  </a:cubicBezTo>
                  <a:cubicBezTo>
                    <a:pt x="0" y="14"/>
                    <a:pt x="49" y="200"/>
                    <a:pt x="141" y="416"/>
                  </a:cubicBezTo>
                  <a:cubicBezTo>
                    <a:pt x="230" y="623"/>
                    <a:pt x="326" y="782"/>
                    <a:pt x="361" y="782"/>
                  </a:cubicBezTo>
                  <a:cubicBezTo>
                    <a:pt x="362" y="782"/>
                    <a:pt x="364" y="782"/>
                    <a:pt x="365" y="781"/>
                  </a:cubicBezTo>
                  <a:cubicBezTo>
                    <a:pt x="395" y="768"/>
                    <a:pt x="346" y="582"/>
                    <a:pt x="254" y="368"/>
                  </a:cubicBezTo>
                  <a:cubicBezTo>
                    <a:pt x="166" y="160"/>
                    <a:pt x="70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4884650" y="5271425"/>
              <a:ext cx="24800" cy="11225"/>
            </a:xfrm>
            <a:custGeom>
              <a:rect b="b" l="l" r="r" t="t"/>
              <a:pathLst>
                <a:path extrusionOk="0" h="449" w="992">
                  <a:moveTo>
                    <a:pt x="36" y="0"/>
                  </a:moveTo>
                  <a:cubicBezTo>
                    <a:pt x="24" y="0"/>
                    <a:pt x="16" y="3"/>
                    <a:pt x="14" y="7"/>
                  </a:cubicBezTo>
                  <a:cubicBezTo>
                    <a:pt x="1" y="38"/>
                    <a:pt x="205" y="160"/>
                    <a:pt x="470" y="280"/>
                  </a:cubicBezTo>
                  <a:cubicBezTo>
                    <a:pt x="694" y="382"/>
                    <a:pt x="890" y="449"/>
                    <a:pt x="956" y="449"/>
                  </a:cubicBezTo>
                  <a:cubicBezTo>
                    <a:pt x="968" y="449"/>
                    <a:pt x="975" y="446"/>
                    <a:pt x="978" y="441"/>
                  </a:cubicBezTo>
                  <a:cubicBezTo>
                    <a:pt x="991" y="410"/>
                    <a:pt x="787" y="289"/>
                    <a:pt x="521" y="169"/>
                  </a:cubicBezTo>
                  <a:cubicBezTo>
                    <a:pt x="298" y="67"/>
                    <a:pt x="101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4891650" y="5258400"/>
              <a:ext cx="28675" cy="11125"/>
            </a:xfrm>
            <a:custGeom>
              <a:rect b="b" l="l" r="r" t="t"/>
              <a:pathLst>
                <a:path extrusionOk="0" h="445" w="1147">
                  <a:moveTo>
                    <a:pt x="32" y="0"/>
                  </a:moveTo>
                  <a:cubicBezTo>
                    <a:pt x="26" y="0"/>
                    <a:pt x="22" y="1"/>
                    <a:pt x="20" y="4"/>
                  </a:cubicBezTo>
                  <a:cubicBezTo>
                    <a:pt x="0" y="29"/>
                    <a:pt x="215" y="212"/>
                    <a:pt x="537" y="333"/>
                  </a:cubicBezTo>
                  <a:cubicBezTo>
                    <a:pt x="753" y="416"/>
                    <a:pt x="952" y="444"/>
                    <a:pt x="1059" y="444"/>
                  </a:cubicBezTo>
                  <a:cubicBezTo>
                    <a:pt x="1111" y="444"/>
                    <a:pt x="1142" y="438"/>
                    <a:pt x="1143" y="427"/>
                  </a:cubicBezTo>
                  <a:cubicBezTo>
                    <a:pt x="1147" y="392"/>
                    <a:pt x="886" y="332"/>
                    <a:pt x="579" y="219"/>
                  </a:cubicBezTo>
                  <a:cubicBezTo>
                    <a:pt x="303" y="118"/>
                    <a:pt x="8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4827675" y="5239425"/>
              <a:ext cx="38125" cy="39775"/>
            </a:xfrm>
            <a:custGeom>
              <a:rect b="b" l="l" r="r" t="t"/>
              <a:pathLst>
                <a:path extrusionOk="0" h="1591" w="1525">
                  <a:moveTo>
                    <a:pt x="321" y="117"/>
                  </a:moveTo>
                  <a:cubicBezTo>
                    <a:pt x="558" y="117"/>
                    <a:pt x="810" y="257"/>
                    <a:pt x="972" y="400"/>
                  </a:cubicBezTo>
                  <a:cubicBezTo>
                    <a:pt x="1141" y="550"/>
                    <a:pt x="1263" y="746"/>
                    <a:pt x="1323" y="963"/>
                  </a:cubicBezTo>
                  <a:cubicBezTo>
                    <a:pt x="1368" y="1127"/>
                    <a:pt x="1375" y="1266"/>
                    <a:pt x="1372" y="1372"/>
                  </a:cubicBezTo>
                  <a:lnTo>
                    <a:pt x="1372" y="1372"/>
                  </a:lnTo>
                  <a:cubicBezTo>
                    <a:pt x="1277" y="1315"/>
                    <a:pt x="1141" y="1233"/>
                    <a:pt x="982" y="1121"/>
                  </a:cubicBezTo>
                  <a:cubicBezTo>
                    <a:pt x="792" y="989"/>
                    <a:pt x="615" y="841"/>
                    <a:pt x="448" y="680"/>
                  </a:cubicBezTo>
                  <a:cubicBezTo>
                    <a:pt x="358" y="590"/>
                    <a:pt x="250" y="493"/>
                    <a:pt x="182" y="385"/>
                  </a:cubicBezTo>
                  <a:cubicBezTo>
                    <a:pt x="107" y="275"/>
                    <a:pt x="122" y="148"/>
                    <a:pt x="247" y="122"/>
                  </a:cubicBezTo>
                  <a:cubicBezTo>
                    <a:pt x="272" y="119"/>
                    <a:pt x="297" y="117"/>
                    <a:pt x="321" y="117"/>
                  </a:cubicBezTo>
                  <a:close/>
                  <a:moveTo>
                    <a:pt x="269" y="1"/>
                  </a:moveTo>
                  <a:cubicBezTo>
                    <a:pt x="252" y="1"/>
                    <a:pt x="236" y="1"/>
                    <a:pt x="219" y="2"/>
                  </a:cubicBezTo>
                  <a:cubicBezTo>
                    <a:pt x="129" y="20"/>
                    <a:pt x="37" y="96"/>
                    <a:pt x="20" y="197"/>
                  </a:cubicBezTo>
                  <a:cubicBezTo>
                    <a:pt x="0" y="297"/>
                    <a:pt x="40" y="381"/>
                    <a:pt x="80" y="447"/>
                  </a:cubicBezTo>
                  <a:cubicBezTo>
                    <a:pt x="168" y="582"/>
                    <a:pt x="273" y="668"/>
                    <a:pt x="370" y="762"/>
                  </a:cubicBezTo>
                  <a:cubicBezTo>
                    <a:pt x="544" y="923"/>
                    <a:pt x="732" y="1068"/>
                    <a:pt x="933" y="1193"/>
                  </a:cubicBezTo>
                  <a:cubicBezTo>
                    <a:pt x="1113" y="1305"/>
                    <a:pt x="1265" y="1380"/>
                    <a:pt x="1369" y="1423"/>
                  </a:cubicBezTo>
                  <a:lnTo>
                    <a:pt x="1369" y="1423"/>
                  </a:lnTo>
                  <a:cubicBezTo>
                    <a:pt x="1362" y="1529"/>
                    <a:pt x="1346" y="1589"/>
                    <a:pt x="1357" y="1590"/>
                  </a:cubicBezTo>
                  <a:cubicBezTo>
                    <a:pt x="1357" y="1590"/>
                    <a:pt x="1357" y="1590"/>
                    <a:pt x="1357" y="1590"/>
                  </a:cubicBezTo>
                  <a:cubicBezTo>
                    <a:pt x="1365" y="1590"/>
                    <a:pt x="1390" y="1540"/>
                    <a:pt x="1413" y="1441"/>
                  </a:cubicBezTo>
                  <a:lnTo>
                    <a:pt x="1413" y="1441"/>
                  </a:lnTo>
                  <a:cubicBezTo>
                    <a:pt x="1468" y="1462"/>
                    <a:pt x="1503" y="1472"/>
                    <a:pt x="1516" y="1472"/>
                  </a:cubicBezTo>
                  <a:cubicBezTo>
                    <a:pt x="1519" y="1472"/>
                    <a:pt x="1520" y="1471"/>
                    <a:pt x="1521" y="1470"/>
                  </a:cubicBezTo>
                  <a:cubicBezTo>
                    <a:pt x="1524" y="1463"/>
                    <a:pt x="1488" y="1441"/>
                    <a:pt x="1421" y="1401"/>
                  </a:cubicBezTo>
                  <a:lnTo>
                    <a:pt x="1421" y="1401"/>
                  </a:lnTo>
                  <a:cubicBezTo>
                    <a:pt x="1447" y="1249"/>
                    <a:pt x="1443" y="1092"/>
                    <a:pt x="1408" y="941"/>
                  </a:cubicBezTo>
                  <a:cubicBezTo>
                    <a:pt x="1336" y="561"/>
                    <a:pt x="937" y="1"/>
                    <a:pt x="2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4860825" y="5252000"/>
              <a:ext cx="31775" cy="23675"/>
            </a:xfrm>
            <a:custGeom>
              <a:rect b="b" l="l" r="r" t="t"/>
              <a:pathLst>
                <a:path extrusionOk="0" h="947" w="1271">
                  <a:moveTo>
                    <a:pt x="916" y="0"/>
                  </a:moveTo>
                  <a:cubicBezTo>
                    <a:pt x="762" y="0"/>
                    <a:pt x="624" y="74"/>
                    <a:pt x="511" y="129"/>
                  </a:cubicBezTo>
                  <a:cubicBezTo>
                    <a:pt x="364" y="217"/>
                    <a:pt x="241" y="340"/>
                    <a:pt x="151" y="486"/>
                  </a:cubicBezTo>
                  <a:cubicBezTo>
                    <a:pt x="1" y="736"/>
                    <a:pt x="17" y="926"/>
                    <a:pt x="28" y="926"/>
                  </a:cubicBezTo>
                  <a:cubicBezTo>
                    <a:pt x="28" y="926"/>
                    <a:pt x="28" y="926"/>
                    <a:pt x="28" y="926"/>
                  </a:cubicBezTo>
                  <a:cubicBezTo>
                    <a:pt x="29" y="926"/>
                    <a:pt x="29" y="926"/>
                    <a:pt x="29" y="926"/>
                  </a:cubicBezTo>
                  <a:cubicBezTo>
                    <a:pt x="51" y="926"/>
                    <a:pt x="68" y="749"/>
                    <a:pt x="223" y="533"/>
                  </a:cubicBezTo>
                  <a:cubicBezTo>
                    <a:pt x="315" y="408"/>
                    <a:pt x="432" y="303"/>
                    <a:pt x="569" y="228"/>
                  </a:cubicBezTo>
                  <a:cubicBezTo>
                    <a:pt x="669" y="176"/>
                    <a:pt x="805" y="122"/>
                    <a:pt x="926" y="122"/>
                  </a:cubicBezTo>
                  <a:cubicBezTo>
                    <a:pt x="979" y="122"/>
                    <a:pt x="1029" y="133"/>
                    <a:pt x="1072" y="158"/>
                  </a:cubicBezTo>
                  <a:cubicBezTo>
                    <a:pt x="1209" y="254"/>
                    <a:pt x="1049" y="451"/>
                    <a:pt x="910" y="539"/>
                  </a:cubicBezTo>
                  <a:cubicBezTo>
                    <a:pt x="782" y="632"/>
                    <a:pt x="644" y="712"/>
                    <a:pt x="499" y="778"/>
                  </a:cubicBezTo>
                  <a:cubicBezTo>
                    <a:pt x="249" y="888"/>
                    <a:pt x="79" y="920"/>
                    <a:pt x="83" y="940"/>
                  </a:cubicBezTo>
                  <a:cubicBezTo>
                    <a:pt x="83" y="944"/>
                    <a:pt x="96" y="946"/>
                    <a:pt x="120" y="946"/>
                  </a:cubicBezTo>
                  <a:cubicBezTo>
                    <a:pt x="186" y="946"/>
                    <a:pt x="334" y="927"/>
                    <a:pt x="531" y="858"/>
                  </a:cubicBezTo>
                  <a:cubicBezTo>
                    <a:pt x="688" y="801"/>
                    <a:pt x="836" y="724"/>
                    <a:pt x="974" y="630"/>
                  </a:cubicBezTo>
                  <a:cubicBezTo>
                    <a:pt x="1051" y="580"/>
                    <a:pt x="1138" y="513"/>
                    <a:pt x="1197" y="415"/>
                  </a:cubicBezTo>
                  <a:cubicBezTo>
                    <a:pt x="1265" y="325"/>
                    <a:pt x="1270" y="139"/>
                    <a:pt x="1142" y="57"/>
                  </a:cubicBezTo>
                  <a:cubicBezTo>
                    <a:pt x="1064" y="16"/>
                    <a:pt x="988" y="0"/>
                    <a:pt x="9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5005175" y="5360825"/>
              <a:ext cx="111750" cy="41350"/>
            </a:xfrm>
            <a:custGeom>
              <a:rect b="b" l="l" r="r" t="t"/>
              <a:pathLst>
                <a:path extrusionOk="0" h="1654" w="4470">
                  <a:moveTo>
                    <a:pt x="2702" y="1"/>
                  </a:moveTo>
                  <a:cubicBezTo>
                    <a:pt x="2474" y="1"/>
                    <a:pt x="2233" y="25"/>
                    <a:pt x="1987" y="85"/>
                  </a:cubicBezTo>
                  <a:cubicBezTo>
                    <a:pt x="1277" y="257"/>
                    <a:pt x="732" y="669"/>
                    <a:pt x="422" y="1020"/>
                  </a:cubicBezTo>
                  <a:cubicBezTo>
                    <a:pt x="296" y="1158"/>
                    <a:pt x="186" y="1308"/>
                    <a:pt x="91" y="1468"/>
                  </a:cubicBezTo>
                  <a:cubicBezTo>
                    <a:pt x="27" y="1582"/>
                    <a:pt x="0" y="1649"/>
                    <a:pt x="6" y="1653"/>
                  </a:cubicBezTo>
                  <a:cubicBezTo>
                    <a:pt x="6" y="1653"/>
                    <a:pt x="7" y="1654"/>
                    <a:pt x="7" y="1654"/>
                  </a:cubicBezTo>
                  <a:cubicBezTo>
                    <a:pt x="32" y="1654"/>
                    <a:pt x="170" y="1400"/>
                    <a:pt x="485" y="1080"/>
                  </a:cubicBezTo>
                  <a:cubicBezTo>
                    <a:pt x="803" y="752"/>
                    <a:pt x="1336" y="368"/>
                    <a:pt x="2016" y="204"/>
                  </a:cubicBezTo>
                  <a:cubicBezTo>
                    <a:pt x="2267" y="143"/>
                    <a:pt x="2513" y="119"/>
                    <a:pt x="2746" y="119"/>
                  </a:cubicBezTo>
                  <a:cubicBezTo>
                    <a:pt x="3146" y="119"/>
                    <a:pt x="3505" y="192"/>
                    <a:pt x="3778" y="283"/>
                  </a:cubicBezTo>
                  <a:cubicBezTo>
                    <a:pt x="4191" y="420"/>
                    <a:pt x="4429" y="576"/>
                    <a:pt x="4462" y="576"/>
                  </a:cubicBezTo>
                  <a:cubicBezTo>
                    <a:pt x="4464" y="576"/>
                    <a:pt x="4465" y="576"/>
                    <a:pt x="4466" y="575"/>
                  </a:cubicBezTo>
                  <a:cubicBezTo>
                    <a:pt x="4470" y="568"/>
                    <a:pt x="4415" y="520"/>
                    <a:pt x="4305" y="449"/>
                  </a:cubicBezTo>
                  <a:cubicBezTo>
                    <a:pt x="4148" y="350"/>
                    <a:pt x="3980" y="267"/>
                    <a:pt x="3806" y="201"/>
                  </a:cubicBezTo>
                  <a:cubicBezTo>
                    <a:pt x="3521" y="89"/>
                    <a:pt x="3134" y="1"/>
                    <a:pt x="27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5094000" y="5268725"/>
              <a:ext cx="44250" cy="94775"/>
            </a:xfrm>
            <a:custGeom>
              <a:rect b="b" l="l" r="r" t="t"/>
              <a:pathLst>
                <a:path extrusionOk="0" h="3791" w="1770">
                  <a:moveTo>
                    <a:pt x="1737" y="1"/>
                  </a:moveTo>
                  <a:cubicBezTo>
                    <a:pt x="1701" y="1"/>
                    <a:pt x="1296" y="832"/>
                    <a:pt x="829" y="1871"/>
                  </a:cubicBezTo>
                  <a:cubicBezTo>
                    <a:pt x="359" y="2917"/>
                    <a:pt x="1" y="3777"/>
                    <a:pt x="32" y="3791"/>
                  </a:cubicBezTo>
                  <a:cubicBezTo>
                    <a:pt x="33" y="3791"/>
                    <a:pt x="33" y="3791"/>
                    <a:pt x="33" y="3791"/>
                  </a:cubicBezTo>
                  <a:cubicBezTo>
                    <a:pt x="70" y="3791"/>
                    <a:pt x="474" y="2958"/>
                    <a:pt x="941" y="1921"/>
                  </a:cubicBezTo>
                  <a:cubicBezTo>
                    <a:pt x="1412" y="874"/>
                    <a:pt x="1770" y="14"/>
                    <a:pt x="1738" y="1"/>
                  </a:cubicBezTo>
                  <a:cubicBezTo>
                    <a:pt x="1738" y="1"/>
                    <a:pt x="1738" y="1"/>
                    <a:pt x="1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4918200" y="5336925"/>
              <a:ext cx="68025" cy="30700"/>
            </a:xfrm>
            <a:custGeom>
              <a:rect b="b" l="l" r="r" t="t"/>
              <a:pathLst>
                <a:path extrusionOk="0" h="1228" w="2721">
                  <a:moveTo>
                    <a:pt x="24" y="0"/>
                  </a:moveTo>
                  <a:cubicBezTo>
                    <a:pt x="21" y="0"/>
                    <a:pt x="19" y="1"/>
                    <a:pt x="18" y="2"/>
                  </a:cubicBezTo>
                  <a:cubicBezTo>
                    <a:pt x="0" y="30"/>
                    <a:pt x="561" y="393"/>
                    <a:pt x="1309" y="734"/>
                  </a:cubicBezTo>
                  <a:cubicBezTo>
                    <a:pt x="2001" y="1050"/>
                    <a:pt x="2603" y="1227"/>
                    <a:pt x="2697" y="1227"/>
                  </a:cubicBezTo>
                  <a:cubicBezTo>
                    <a:pt x="2704" y="1227"/>
                    <a:pt x="2709" y="1226"/>
                    <a:pt x="2709" y="1224"/>
                  </a:cubicBezTo>
                  <a:cubicBezTo>
                    <a:pt x="2720" y="1191"/>
                    <a:pt x="2101" y="958"/>
                    <a:pt x="1360" y="622"/>
                  </a:cubicBezTo>
                  <a:cubicBezTo>
                    <a:pt x="651" y="302"/>
                    <a:pt x="90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5018175" y="5388050"/>
              <a:ext cx="13025" cy="10675"/>
            </a:xfrm>
            <a:custGeom>
              <a:rect b="b" l="l" r="r" t="t"/>
              <a:pathLst>
                <a:path extrusionOk="0" h="427" w="521">
                  <a:moveTo>
                    <a:pt x="477" y="1"/>
                  </a:moveTo>
                  <a:cubicBezTo>
                    <a:pt x="422" y="1"/>
                    <a:pt x="305" y="39"/>
                    <a:pt x="195" y="133"/>
                  </a:cubicBezTo>
                  <a:cubicBezTo>
                    <a:pt x="49" y="257"/>
                    <a:pt x="0" y="410"/>
                    <a:pt x="29" y="425"/>
                  </a:cubicBezTo>
                  <a:cubicBezTo>
                    <a:pt x="31" y="426"/>
                    <a:pt x="33" y="427"/>
                    <a:pt x="36" y="427"/>
                  </a:cubicBezTo>
                  <a:cubicBezTo>
                    <a:pt x="73" y="427"/>
                    <a:pt x="159" y="327"/>
                    <a:pt x="276" y="226"/>
                  </a:cubicBezTo>
                  <a:cubicBezTo>
                    <a:pt x="400" y="116"/>
                    <a:pt x="520" y="46"/>
                    <a:pt x="508" y="13"/>
                  </a:cubicBezTo>
                  <a:cubicBezTo>
                    <a:pt x="506" y="5"/>
                    <a:pt x="494" y="1"/>
                    <a:pt x="4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5044675" y="5374775"/>
              <a:ext cx="13250" cy="5550"/>
            </a:xfrm>
            <a:custGeom>
              <a:rect b="b" l="l" r="r" t="t"/>
              <a:pathLst>
                <a:path extrusionOk="0" h="222" w="530">
                  <a:moveTo>
                    <a:pt x="468" y="1"/>
                  </a:moveTo>
                  <a:cubicBezTo>
                    <a:pt x="418" y="1"/>
                    <a:pt x="335" y="19"/>
                    <a:pt x="243" y="52"/>
                  </a:cubicBezTo>
                  <a:cubicBezTo>
                    <a:pt x="104" y="106"/>
                    <a:pt x="0" y="173"/>
                    <a:pt x="13" y="205"/>
                  </a:cubicBezTo>
                  <a:cubicBezTo>
                    <a:pt x="17" y="216"/>
                    <a:pt x="33" y="221"/>
                    <a:pt x="60" y="221"/>
                  </a:cubicBezTo>
                  <a:cubicBezTo>
                    <a:pt x="110" y="221"/>
                    <a:pt x="195" y="202"/>
                    <a:pt x="287" y="168"/>
                  </a:cubicBezTo>
                  <a:cubicBezTo>
                    <a:pt x="426" y="117"/>
                    <a:pt x="530" y="48"/>
                    <a:pt x="518" y="17"/>
                  </a:cubicBezTo>
                  <a:cubicBezTo>
                    <a:pt x="513" y="6"/>
                    <a:pt x="496" y="1"/>
                    <a:pt x="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5070925" y="5372575"/>
              <a:ext cx="15975" cy="4450"/>
            </a:xfrm>
            <a:custGeom>
              <a:rect b="b" l="l" r="r" t="t"/>
              <a:pathLst>
                <a:path extrusionOk="0" h="178" w="639">
                  <a:moveTo>
                    <a:pt x="273" y="1"/>
                  </a:moveTo>
                  <a:cubicBezTo>
                    <a:pt x="110" y="1"/>
                    <a:pt x="0" y="79"/>
                    <a:pt x="16" y="105"/>
                  </a:cubicBezTo>
                  <a:cubicBezTo>
                    <a:pt x="22" y="117"/>
                    <a:pt x="46" y="120"/>
                    <a:pt x="83" y="120"/>
                  </a:cubicBezTo>
                  <a:cubicBezTo>
                    <a:pt x="112" y="120"/>
                    <a:pt x="149" y="119"/>
                    <a:pt x="191" y="119"/>
                  </a:cubicBezTo>
                  <a:cubicBezTo>
                    <a:pt x="230" y="119"/>
                    <a:pt x="273" y="120"/>
                    <a:pt x="318" y="125"/>
                  </a:cubicBezTo>
                  <a:cubicBezTo>
                    <a:pt x="444" y="138"/>
                    <a:pt x="548" y="178"/>
                    <a:pt x="594" y="178"/>
                  </a:cubicBezTo>
                  <a:cubicBezTo>
                    <a:pt x="605" y="178"/>
                    <a:pt x="613" y="176"/>
                    <a:pt x="617" y="170"/>
                  </a:cubicBezTo>
                  <a:cubicBezTo>
                    <a:pt x="639" y="146"/>
                    <a:pt x="524" y="26"/>
                    <a:pt x="330" y="4"/>
                  </a:cubicBezTo>
                  <a:cubicBezTo>
                    <a:pt x="310" y="2"/>
                    <a:pt x="291" y="1"/>
                    <a:pt x="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5097500" y="5378475"/>
              <a:ext cx="8275" cy="3175"/>
            </a:xfrm>
            <a:custGeom>
              <a:rect b="b" l="l" r="r" t="t"/>
              <a:pathLst>
                <a:path extrusionOk="0" h="127" w="331">
                  <a:moveTo>
                    <a:pt x="148" y="1"/>
                  </a:moveTo>
                  <a:cubicBezTo>
                    <a:pt x="68" y="1"/>
                    <a:pt x="4" y="22"/>
                    <a:pt x="3" y="53"/>
                  </a:cubicBezTo>
                  <a:cubicBezTo>
                    <a:pt x="0" y="87"/>
                    <a:pt x="71" y="120"/>
                    <a:pt x="161" y="126"/>
                  </a:cubicBezTo>
                  <a:cubicBezTo>
                    <a:pt x="168" y="126"/>
                    <a:pt x="176" y="126"/>
                    <a:pt x="183" y="126"/>
                  </a:cubicBezTo>
                  <a:cubicBezTo>
                    <a:pt x="263" y="126"/>
                    <a:pt x="325" y="105"/>
                    <a:pt x="328" y="74"/>
                  </a:cubicBezTo>
                  <a:cubicBezTo>
                    <a:pt x="330" y="40"/>
                    <a:pt x="259" y="7"/>
                    <a:pt x="169" y="1"/>
                  </a:cubicBezTo>
                  <a:cubicBezTo>
                    <a:pt x="162" y="1"/>
                    <a:pt x="155" y="1"/>
                    <a:pt x="1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6652600" y="5115650"/>
              <a:ext cx="420225" cy="358950"/>
            </a:xfrm>
            <a:custGeom>
              <a:rect b="b" l="l" r="r" t="t"/>
              <a:pathLst>
                <a:path extrusionOk="0" h="14358" w="16809">
                  <a:moveTo>
                    <a:pt x="13389" y="0"/>
                  </a:moveTo>
                  <a:lnTo>
                    <a:pt x="4253" y="4339"/>
                  </a:lnTo>
                  <a:lnTo>
                    <a:pt x="6539" y="9231"/>
                  </a:lnTo>
                  <a:cubicBezTo>
                    <a:pt x="6539" y="9231"/>
                    <a:pt x="0" y="14358"/>
                    <a:pt x="1593" y="14358"/>
                  </a:cubicBezTo>
                  <a:cubicBezTo>
                    <a:pt x="1640" y="14358"/>
                    <a:pt x="1695" y="14353"/>
                    <a:pt x="1757" y="14344"/>
                  </a:cubicBezTo>
                  <a:cubicBezTo>
                    <a:pt x="3685" y="14053"/>
                    <a:pt x="13805" y="8763"/>
                    <a:pt x="16259" y="7426"/>
                  </a:cubicBezTo>
                  <a:lnTo>
                    <a:pt x="16809" y="7121"/>
                  </a:lnTo>
                  <a:lnTo>
                    <a:pt x="133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6983350" y="5226700"/>
              <a:ext cx="87700" cy="104525"/>
            </a:xfrm>
            <a:custGeom>
              <a:rect b="b" l="l" r="r" t="t"/>
              <a:pathLst>
                <a:path extrusionOk="0" h="4181" w="3508">
                  <a:moveTo>
                    <a:pt x="2293" y="0"/>
                  </a:moveTo>
                  <a:cubicBezTo>
                    <a:pt x="1492" y="305"/>
                    <a:pt x="859" y="913"/>
                    <a:pt x="472" y="1679"/>
                  </a:cubicBezTo>
                  <a:cubicBezTo>
                    <a:pt x="86" y="2454"/>
                    <a:pt x="0" y="3346"/>
                    <a:pt x="232" y="4181"/>
                  </a:cubicBezTo>
                  <a:lnTo>
                    <a:pt x="3508" y="2553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674300" y="5288725"/>
              <a:ext cx="398525" cy="186900"/>
            </a:xfrm>
            <a:custGeom>
              <a:rect b="b" l="l" r="r" t="t"/>
              <a:pathLst>
                <a:path extrusionOk="0" h="7476" w="15941">
                  <a:moveTo>
                    <a:pt x="15829" y="1"/>
                  </a:moveTo>
                  <a:lnTo>
                    <a:pt x="3715" y="5891"/>
                  </a:lnTo>
                  <a:cubicBezTo>
                    <a:pt x="3715" y="5891"/>
                    <a:pt x="3049" y="5066"/>
                    <a:pt x="2521" y="5066"/>
                  </a:cubicBezTo>
                  <a:cubicBezTo>
                    <a:pt x="2462" y="5066"/>
                    <a:pt x="2404" y="5076"/>
                    <a:pt x="2349" y="5099"/>
                  </a:cubicBezTo>
                  <a:cubicBezTo>
                    <a:pt x="2349" y="5099"/>
                    <a:pt x="0" y="7177"/>
                    <a:pt x="553" y="7463"/>
                  </a:cubicBezTo>
                  <a:cubicBezTo>
                    <a:pt x="568" y="7471"/>
                    <a:pt x="591" y="7475"/>
                    <a:pt x="622" y="7475"/>
                  </a:cubicBezTo>
                  <a:cubicBezTo>
                    <a:pt x="1681" y="7475"/>
                    <a:pt x="11655" y="2717"/>
                    <a:pt x="15941" y="198"/>
                  </a:cubicBezTo>
                  <a:lnTo>
                    <a:pt x="158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6686175" y="5286875"/>
              <a:ext cx="387450" cy="184675"/>
            </a:xfrm>
            <a:custGeom>
              <a:rect b="b" l="l" r="r" t="t"/>
              <a:pathLst>
                <a:path extrusionOk="0" h="7387" w="15498">
                  <a:moveTo>
                    <a:pt x="15493" y="0"/>
                  </a:moveTo>
                  <a:cubicBezTo>
                    <a:pt x="15485" y="0"/>
                    <a:pt x="15431" y="25"/>
                    <a:pt x="15335" y="69"/>
                  </a:cubicBezTo>
                  <a:lnTo>
                    <a:pt x="14886" y="292"/>
                  </a:lnTo>
                  <a:lnTo>
                    <a:pt x="13242" y="1117"/>
                  </a:lnTo>
                  <a:cubicBezTo>
                    <a:pt x="11855" y="1816"/>
                    <a:pt x="9934" y="2769"/>
                    <a:pt x="7794" y="3788"/>
                  </a:cubicBezTo>
                  <a:cubicBezTo>
                    <a:pt x="5654" y="4808"/>
                    <a:pt x="3704" y="5700"/>
                    <a:pt x="2289" y="6339"/>
                  </a:cubicBezTo>
                  <a:lnTo>
                    <a:pt x="611" y="7095"/>
                  </a:lnTo>
                  <a:lnTo>
                    <a:pt x="157" y="7305"/>
                  </a:lnTo>
                  <a:cubicBezTo>
                    <a:pt x="53" y="7354"/>
                    <a:pt x="0" y="7382"/>
                    <a:pt x="3" y="7386"/>
                  </a:cubicBezTo>
                  <a:cubicBezTo>
                    <a:pt x="3" y="7386"/>
                    <a:pt x="3" y="7386"/>
                    <a:pt x="4" y="7386"/>
                  </a:cubicBezTo>
                  <a:cubicBezTo>
                    <a:pt x="14" y="7386"/>
                    <a:pt x="69" y="7366"/>
                    <a:pt x="167" y="7327"/>
                  </a:cubicBezTo>
                  <a:lnTo>
                    <a:pt x="631" y="7140"/>
                  </a:lnTo>
                  <a:lnTo>
                    <a:pt x="2323" y="6419"/>
                  </a:lnTo>
                  <a:cubicBezTo>
                    <a:pt x="3749" y="5801"/>
                    <a:pt x="5708" y="4920"/>
                    <a:pt x="7848" y="3899"/>
                  </a:cubicBezTo>
                  <a:cubicBezTo>
                    <a:pt x="9987" y="2879"/>
                    <a:pt x="11904" y="1912"/>
                    <a:pt x="13282" y="1195"/>
                  </a:cubicBezTo>
                  <a:lnTo>
                    <a:pt x="14908" y="334"/>
                  </a:lnTo>
                  <a:lnTo>
                    <a:pt x="15346" y="92"/>
                  </a:lnTo>
                  <a:cubicBezTo>
                    <a:pt x="15445" y="36"/>
                    <a:pt x="15497" y="5"/>
                    <a:pt x="15494" y="1"/>
                  </a:cubicBezTo>
                  <a:cubicBezTo>
                    <a:pt x="15494" y="1"/>
                    <a:pt x="15494" y="0"/>
                    <a:pt x="154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6729900" y="5413850"/>
              <a:ext cx="39800" cy="25700"/>
            </a:xfrm>
            <a:custGeom>
              <a:rect b="b" l="l" r="r" t="t"/>
              <a:pathLst>
                <a:path extrusionOk="0" h="1028" w="1592">
                  <a:moveTo>
                    <a:pt x="93" y="1"/>
                  </a:moveTo>
                  <a:cubicBezTo>
                    <a:pt x="36" y="1"/>
                    <a:pt x="4" y="7"/>
                    <a:pt x="6" y="15"/>
                  </a:cubicBezTo>
                  <a:cubicBezTo>
                    <a:pt x="1" y="53"/>
                    <a:pt x="439" y="93"/>
                    <a:pt x="874" y="382"/>
                  </a:cubicBezTo>
                  <a:cubicBezTo>
                    <a:pt x="1304" y="656"/>
                    <a:pt x="1518" y="1027"/>
                    <a:pt x="1558" y="1027"/>
                  </a:cubicBezTo>
                  <a:cubicBezTo>
                    <a:pt x="1559" y="1027"/>
                    <a:pt x="1560" y="1027"/>
                    <a:pt x="1561" y="1027"/>
                  </a:cubicBezTo>
                  <a:cubicBezTo>
                    <a:pt x="1592" y="1021"/>
                    <a:pt x="1413" y="582"/>
                    <a:pt x="941" y="279"/>
                  </a:cubicBezTo>
                  <a:cubicBezTo>
                    <a:pt x="597" y="53"/>
                    <a:pt x="250" y="1"/>
                    <a:pt x="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6798475" y="5359875"/>
              <a:ext cx="22050" cy="13550"/>
            </a:xfrm>
            <a:custGeom>
              <a:rect b="b" l="l" r="r" t="t"/>
              <a:pathLst>
                <a:path extrusionOk="0" h="542" w="882">
                  <a:moveTo>
                    <a:pt x="33" y="1"/>
                  </a:moveTo>
                  <a:cubicBezTo>
                    <a:pt x="26" y="1"/>
                    <a:pt x="21" y="2"/>
                    <a:pt x="19" y="6"/>
                  </a:cubicBezTo>
                  <a:cubicBezTo>
                    <a:pt x="1" y="34"/>
                    <a:pt x="176" y="176"/>
                    <a:pt x="408" y="324"/>
                  </a:cubicBezTo>
                  <a:cubicBezTo>
                    <a:pt x="613" y="452"/>
                    <a:pt x="795" y="542"/>
                    <a:pt x="848" y="542"/>
                  </a:cubicBezTo>
                  <a:cubicBezTo>
                    <a:pt x="855" y="542"/>
                    <a:pt x="860" y="540"/>
                    <a:pt x="862" y="537"/>
                  </a:cubicBezTo>
                  <a:cubicBezTo>
                    <a:pt x="881" y="508"/>
                    <a:pt x="706" y="366"/>
                    <a:pt x="473" y="220"/>
                  </a:cubicBezTo>
                  <a:cubicBezTo>
                    <a:pt x="268" y="90"/>
                    <a:pt x="85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6813300" y="5348350"/>
              <a:ext cx="20875" cy="6725"/>
            </a:xfrm>
            <a:custGeom>
              <a:rect b="b" l="l" r="r" t="t"/>
              <a:pathLst>
                <a:path extrusionOk="0" h="269" w="835">
                  <a:moveTo>
                    <a:pt x="57" y="1"/>
                  </a:moveTo>
                  <a:cubicBezTo>
                    <a:pt x="29" y="1"/>
                    <a:pt x="12" y="5"/>
                    <a:pt x="10" y="14"/>
                  </a:cubicBezTo>
                  <a:cubicBezTo>
                    <a:pt x="0" y="46"/>
                    <a:pt x="175" y="127"/>
                    <a:pt x="399" y="194"/>
                  </a:cubicBezTo>
                  <a:cubicBezTo>
                    <a:pt x="560" y="241"/>
                    <a:pt x="704" y="269"/>
                    <a:pt x="775" y="269"/>
                  </a:cubicBezTo>
                  <a:cubicBezTo>
                    <a:pt x="803" y="269"/>
                    <a:pt x="820" y="264"/>
                    <a:pt x="823" y="255"/>
                  </a:cubicBezTo>
                  <a:cubicBezTo>
                    <a:pt x="834" y="224"/>
                    <a:pt x="658" y="142"/>
                    <a:pt x="434" y="75"/>
                  </a:cubicBezTo>
                  <a:cubicBezTo>
                    <a:pt x="272" y="28"/>
                    <a:pt x="129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6811200" y="5327425"/>
              <a:ext cx="24500" cy="11975"/>
            </a:xfrm>
            <a:custGeom>
              <a:rect b="b" l="l" r="r" t="t"/>
              <a:pathLst>
                <a:path extrusionOk="0" h="479" w="980">
                  <a:moveTo>
                    <a:pt x="946" y="1"/>
                  </a:moveTo>
                  <a:cubicBezTo>
                    <a:pt x="884" y="1"/>
                    <a:pt x="687" y="75"/>
                    <a:pt x="462" y="185"/>
                  </a:cubicBezTo>
                  <a:cubicBezTo>
                    <a:pt x="200" y="313"/>
                    <a:pt x="1" y="441"/>
                    <a:pt x="16" y="472"/>
                  </a:cubicBezTo>
                  <a:cubicBezTo>
                    <a:pt x="18" y="477"/>
                    <a:pt x="24" y="479"/>
                    <a:pt x="34" y="479"/>
                  </a:cubicBezTo>
                  <a:cubicBezTo>
                    <a:pt x="95" y="479"/>
                    <a:pt x="292" y="405"/>
                    <a:pt x="517" y="295"/>
                  </a:cubicBezTo>
                  <a:cubicBezTo>
                    <a:pt x="779" y="167"/>
                    <a:pt x="979" y="38"/>
                    <a:pt x="964" y="7"/>
                  </a:cubicBezTo>
                  <a:cubicBezTo>
                    <a:pt x="962" y="3"/>
                    <a:pt x="956" y="1"/>
                    <a:pt x="9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6805850" y="5310425"/>
              <a:ext cx="26850" cy="15200"/>
            </a:xfrm>
            <a:custGeom>
              <a:rect b="b" l="l" r="r" t="t"/>
              <a:pathLst>
                <a:path extrusionOk="0" h="608" w="1074">
                  <a:moveTo>
                    <a:pt x="1042" y="1"/>
                  </a:moveTo>
                  <a:cubicBezTo>
                    <a:pt x="995" y="1"/>
                    <a:pt x="793" y="153"/>
                    <a:pt x="530" y="304"/>
                  </a:cubicBezTo>
                  <a:cubicBezTo>
                    <a:pt x="248" y="467"/>
                    <a:pt x="1" y="567"/>
                    <a:pt x="7" y="598"/>
                  </a:cubicBezTo>
                  <a:cubicBezTo>
                    <a:pt x="9" y="604"/>
                    <a:pt x="19" y="607"/>
                    <a:pt x="38" y="607"/>
                  </a:cubicBezTo>
                  <a:cubicBezTo>
                    <a:pt x="119" y="607"/>
                    <a:pt x="348" y="549"/>
                    <a:pt x="592" y="411"/>
                  </a:cubicBezTo>
                  <a:cubicBezTo>
                    <a:pt x="891" y="241"/>
                    <a:pt x="1073" y="25"/>
                    <a:pt x="1050" y="3"/>
                  </a:cubicBezTo>
                  <a:cubicBezTo>
                    <a:pt x="1048" y="1"/>
                    <a:pt x="1046" y="1"/>
                    <a:pt x="10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6752700" y="5347500"/>
              <a:ext cx="50200" cy="21150"/>
            </a:xfrm>
            <a:custGeom>
              <a:rect b="b" l="l" r="r" t="t"/>
              <a:pathLst>
                <a:path extrusionOk="0" h="846" w="2008">
                  <a:moveTo>
                    <a:pt x="1009" y="109"/>
                  </a:moveTo>
                  <a:cubicBezTo>
                    <a:pt x="1173" y="109"/>
                    <a:pt x="1336" y="143"/>
                    <a:pt x="1487" y="210"/>
                  </a:cubicBezTo>
                  <a:cubicBezTo>
                    <a:pt x="1642" y="280"/>
                    <a:pt x="1755" y="364"/>
                    <a:pt x="1834" y="434"/>
                  </a:cubicBezTo>
                  <a:lnTo>
                    <a:pt x="1834" y="434"/>
                  </a:lnTo>
                  <a:cubicBezTo>
                    <a:pt x="1729" y="471"/>
                    <a:pt x="1579" y="523"/>
                    <a:pt x="1391" y="574"/>
                  </a:cubicBezTo>
                  <a:cubicBezTo>
                    <a:pt x="1169" y="636"/>
                    <a:pt x="941" y="679"/>
                    <a:pt x="711" y="705"/>
                  </a:cubicBezTo>
                  <a:cubicBezTo>
                    <a:pt x="617" y="713"/>
                    <a:pt x="514" y="728"/>
                    <a:pt x="415" y="728"/>
                  </a:cubicBezTo>
                  <a:cubicBezTo>
                    <a:pt x="380" y="728"/>
                    <a:pt x="347" y="726"/>
                    <a:pt x="314" y="722"/>
                  </a:cubicBezTo>
                  <a:cubicBezTo>
                    <a:pt x="182" y="709"/>
                    <a:pt x="93" y="617"/>
                    <a:pt x="153" y="503"/>
                  </a:cubicBezTo>
                  <a:cubicBezTo>
                    <a:pt x="291" y="284"/>
                    <a:pt x="594" y="159"/>
                    <a:pt x="830" y="123"/>
                  </a:cubicBezTo>
                  <a:cubicBezTo>
                    <a:pt x="890" y="113"/>
                    <a:pt x="950" y="109"/>
                    <a:pt x="1009" y="109"/>
                  </a:cubicBezTo>
                  <a:close/>
                  <a:moveTo>
                    <a:pt x="967" y="1"/>
                  </a:moveTo>
                  <a:cubicBezTo>
                    <a:pt x="649" y="1"/>
                    <a:pt x="295" y="118"/>
                    <a:pt x="43" y="450"/>
                  </a:cubicBezTo>
                  <a:cubicBezTo>
                    <a:pt x="0" y="529"/>
                    <a:pt x="0" y="648"/>
                    <a:pt x="66" y="727"/>
                  </a:cubicBezTo>
                  <a:cubicBezTo>
                    <a:pt x="131" y="806"/>
                    <a:pt x="221" y="830"/>
                    <a:pt x="298" y="840"/>
                  </a:cubicBezTo>
                  <a:cubicBezTo>
                    <a:pt x="334" y="844"/>
                    <a:pt x="369" y="846"/>
                    <a:pt x="403" y="846"/>
                  </a:cubicBezTo>
                  <a:cubicBezTo>
                    <a:pt x="518" y="846"/>
                    <a:pt x="622" y="828"/>
                    <a:pt x="725" y="817"/>
                  </a:cubicBezTo>
                  <a:cubicBezTo>
                    <a:pt x="960" y="786"/>
                    <a:pt x="1192" y="733"/>
                    <a:pt x="1416" y="658"/>
                  </a:cubicBezTo>
                  <a:cubicBezTo>
                    <a:pt x="1618" y="590"/>
                    <a:pt x="1772" y="521"/>
                    <a:pt x="1872" y="468"/>
                  </a:cubicBezTo>
                  <a:lnTo>
                    <a:pt x="1872" y="468"/>
                  </a:lnTo>
                  <a:cubicBezTo>
                    <a:pt x="1943" y="536"/>
                    <a:pt x="1978" y="585"/>
                    <a:pt x="1989" y="585"/>
                  </a:cubicBezTo>
                  <a:cubicBezTo>
                    <a:pt x="1990" y="585"/>
                    <a:pt x="1991" y="584"/>
                    <a:pt x="1992" y="584"/>
                  </a:cubicBezTo>
                  <a:cubicBezTo>
                    <a:pt x="1998" y="580"/>
                    <a:pt x="1975" y="527"/>
                    <a:pt x="1913" y="446"/>
                  </a:cubicBezTo>
                  <a:lnTo>
                    <a:pt x="1913" y="446"/>
                  </a:lnTo>
                  <a:cubicBezTo>
                    <a:pt x="1976" y="411"/>
                    <a:pt x="2007" y="387"/>
                    <a:pt x="2005" y="382"/>
                  </a:cubicBezTo>
                  <a:cubicBezTo>
                    <a:pt x="2004" y="381"/>
                    <a:pt x="2003" y="380"/>
                    <a:pt x="2000" y="380"/>
                  </a:cubicBezTo>
                  <a:cubicBezTo>
                    <a:pt x="1986" y="380"/>
                    <a:pt x="1947" y="393"/>
                    <a:pt x="1887" y="415"/>
                  </a:cubicBezTo>
                  <a:lnTo>
                    <a:pt x="1887" y="415"/>
                  </a:lnTo>
                  <a:cubicBezTo>
                    <a:pt x="1786" y="297"/>
                    <a:pt x="1663" y="201"/>
                    <a:pt x="1523" y="132"/>
                  </a:cubicBezTo>
                  <a:cubicBezTo>
                    <a:pt x="1384" y="55"/>
                    <a:pt x="1184" y="1"/>
                    <a:pt x="9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6791050" y="5324025"/>
              <a:ext cx="18025" cy="35600"/>
            </a:xfrm>
            <a:custGeom>
              <a:rect b="b" l="l" r="r" t="t"/>
              <a:pathLst>
                <a:path extrusionOk="0" h="1424" w="721">
                  <a:moveTo>
                    <a:pt x="437" y="1"/>
                  </a:moveTo>
                  <a:cubicBezTo>
                    <a:pt x="416" y="1"/>
                    <a:pt x="395" y="4"/>
                    <a:pt x="373" y="11"/>
                  </a:cubicBezTo>
                  <a:cubicBezTo>
                    <a:pt x="116" y="120"/>
                    <a:pt x="69" y="363"/>
                    <a:pt x="28" y="543"/>
                  </a:cubicBezTo>
                  <a:cubicBezTo>
                    <a:pt x="0" y="712"/>
                    <a:pt x="15" y="886"/>
                    <a:pt x="71" y="1048"/>
                  </a:cubicBezTo>
                  <a:cubicBezTo>
                    <a:pt x="166" y="1314"/>
                    <a:pt x="314" y="1424"/>
                    <a:pt x="331" y="1424"/>
                  </a:cubicBezTo>
                  <a:cubicBezTo>
                    <a:pt x="331" y="1424"/>
                    <a:pt x="332" y="1424"/>
                    <a:pt x="332" y="1423"/>
                  </a:cubicBezTo>
                  <a:cubicBezTo>
                    <a:pt x="350" y="1410"/>
                    <a:pt x="223" y="1283"/>
                    <a:pt x="153" y="1023"/>
                  </a:cubicBezTo>
                  <a:cubicBezTo>
                    <a:pt x="115" y="872"/>
                    <a:pt x="110" y="715"/>
                    <a:pt x="138" y="562"/>
                  </a:cubicBezTo>
                  <a:cubicBezTo>
                    <a:pt x="172" y="402"/>
                    <a:pt x="253" y="185"/>
                    <a:pt x="406" y="129"/>
                  </a:cubicBezTo>
                  <a:cubicBezTo>
                    <a:pt x="418" y="126"/>
                    <a:pt x="430" y="124"/>
                    <a:pt x="442" y="124"/>
                  </a:cubicBezTo>
                  <a:cubicBezTo>
                    <a:pt x="574" y="124"/>
                    <a:pt x="616" y="347"/>
                    <a:pt x="595" y="497"/>
                  </a:cubicBezTo>
                  <a:cubicBezTo>
                    <a:pt x="586" y="656"/>
                    <a:pt x="560" y="813"/>
                    <a:pt x="518" y="966"/>
                  </a:cubicBezTo>
                  <a:cubicBezTo>
                    <a:pt x="444" y="1229"/>
                    <a:pt x="361" y="1381"/>
                    <a:pt x="377" y="1390"/>
                  </a:cubicBezTo>
                  <a:cubicBezTo>
                    <a:pt x="377" y="1391"/>
                    <a:pt x="378" y="1391"/>
                    <a:pt x="378" y="1391"/>
                  </a:cubicBezTo>
                  <a:cubicBezTo>
                    <a:pt x="395" y="1391"/>
                    <a:pt x="504" y="1253"/>
                    <a:pt x="599" y="992"/>
                  </a:cubicBezTo>
                  <a:cubicBezTo>
                    <a:pt x="657" y="835"/>
                    <a:pt x="692" y="671"/>
                    <a:pt x="709" y="506"/>
                  </a:cubicBezTo>
                  <a:cubicBezTo>
                    <a:pt x="717" y="415"/>
                    <a:pt x="721" y="304"/>
                    <a:pt x="683" y="196"/>
                  </a:cubicBezTo>
                  <a:cubicBezTo>
                    <a:pt x="662" y="103"/>
                    <a:pt x="557" y="1"/>
                    <a:pt x="4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6981475" y="5226575"/>
              <a:ext cx="57875" cy="103200"/>
            </a:xfrm>
            <a:custGeom>
              <a:rect b="b" l="l" r="r" t="t"/>
              <a:pathLst>
                <a:path extrusionOk="0" h="4128" w="2315">
                  <a:moveTo>
                    <a:pt x="2301" y="1"/>
                  </a:moveTo>
                  <a:cubicBezTo>
                    <a:pt x="2279" y="1"/>
                    <a:pt x="2212" y="15"/>
                    <a:pt x="2107" y="46"/>
                  </a:cubicBezTo>
                  <a:cubicBezTo>
                    <a:pt x="1931" y="104"/>
                    <a:pt x="1761" y="180"/>
                    <a:pt x="1600" y="273"/>
                  </a:cubicBezTo>
                  <a:cubicBezTo>
                    <a:pt x="1190" y="499"/>
                    <a:pt x="670" y="944"/>
                    <a:pt x="351" y="1601"/>
                  </a:cubicBezTo>
                  <a:cubicBezTo>
                    <a:pt x="32" y="2257"/>
                    <a:pt x="0" y="2941"/>
                    <a:pt x="74" y="3402"/>
                  </a:cubicBezTo>
                  <a:cubicBezTo>
                    <a:pt x="100" y="3587"/>
                    <a:pt x="145" y="3768"/>
                    <a:pt x="208" y="3943"/>
                  </a:cubicBezTo>
                  <a:cubicBezTo>
                    <a:pt x="253" y="4063"/>
                    <a:pt x="288" y="4127"/>
                    <a:pt x="296" y="4127"/>
                  </a:cubicBezTo>
                  <a:cubicBezTo>
                    <a:pt x="296" y="4127"/>
                    <a:pt x="296" y="4127"/>
                    <a:pt x="296" y="4127"/>
                  </a:cubicBezTo>
                  <a:cubicBezTo>
                    <a:pt x="318" y="4120"/>
                    <a:pt x="206" y="3850"/>
                    <a:pt x="160" y="3393"/>
                  </a:cubicBezTo>
                  <a:cubicBezTo>
                    <a:pt x="111" y="2940"/>
                    <a:pt x="153" y="2283"/>
                    <a:pt x="461" y="1654"/>
                  </a:cubicBezTo>
                  <a:cubicBezTo>
                    <a:pt x="769" y="1026"/>
                    <a:pt x="1257" y="587"/>
                    <a:pt x="1645" y="348"/>
                  </a:cubicBezTo>
                  <a:cubicBezTo>
                    <a:pt x="2035" y="102"/>
                    <a:pt x="2315" y="25"/>
                    <a:pt x="2308" y="3"/>
                  </a:cubicBezTo>
                  <a:cubicBezTo>
                    <a:pt x="2308" y="2"/>
                    <a:pt x="2305" y="1"/>
                    <a:pt x="2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6969525" y="5142850"/>
              <a:ext cx="47375" cy="93325"/>
            </a:xfrm>
            <a:custGeom>
              <a:rect b="b" l="l" r="r" t="t"/>
              <a:pathLst>
                <a:path extrusionOk="0" h="3733" w="1895">
                  <a:moveTo>
                    <a:pt x="31" y="1"/>
                  </a:moveTo>
                  <a:cubicBezTo>
                    <a:pt x="31" y="1"/>
                    <a:pt x="31" y="1"/>
                    <a:pt x="31" y="1"/>
                  </a:cubicBezTo>
                  <a:cubicBezTo>
                    <a:pt x="1" y="16"/>
                    <a:pt x="385" y="864"/>
                    <a:pt x="892" y="1894"/>
                  </a:cubicBezTo>
                  <a:cubicBezTo>
                    <a:pt x="1395" y="2915"/>
                    <a:pt x="1826" y="3733"/>
                    <a:pt x="1864" y="3733"/>
                  </a:cubicBezTo>
                  <a:cubicBezTo>
                    <a:pt x="1864" y="3733"/>
                    <a:pt x="1865" y="3733"/>
                    <a:pt x="1865" y="3732"/>
                  </a:cubicBezTo>
                  <a:cubicBezTo>
                    <a:pt x="1895" y="3717"/>
                    <a:pt x="1509" y="2870"/>
                    <a:pt x="1002" y="1840"/>
                  </a:cubicBezTo>
                  <a:cubicBezTo>
                    <a:pt x="500" y="818"/>
                    <a:pt x="70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6883100" y="5322550"/>
              <a:ext cx="67175" cy="32525"/>
            </a:xfrm>
            <a:custGeom>
              <a:rect b="b" l="l" r="r" t="t"/>
              <a:pathLst>
                <a:path extrusionOk="0" h="1301" w="2687">
                  <a:moveTo>
                    <a:pt x="2665" y="1"/>
                  </a:moveTo>
                  <a:cubicBezTo>
                    <a:pt x="2602" y="1"/>
                    <a:pt x="2045" y="317"/>
                    <a:pt x="1345" y="661"/>
                  </a:cubicBezTo>
                  <a:cubicBezTo>
                    <a:pt x="613" y="1018"/>
                    <a:pt x="1" y="1264"/>
                    <a:pt x="13" y="1298"/>
                  </a:cubicBezTo>
                  <a:cubicBezTo>
                    <a:pt x="13" y="1300"/>
                    <a:pt x="17" y="1301"/>
                    <a:pt x="23" y="1301"/>
                  </a:cubicBezTo>
                  <a:cubicBezTo>
                    <a:pt x="107" y="1301"/>
                    <a:pt x="709" y="1105"/>
                    <a:pt x="1399" y="770"/>
                  </a:cubicBezTo>
                  <a:cubicBezTo>
                    <a:pt x="2138" y="411"/>
                    <a:pt x="2686" y="30"/>
                    <a:pt x="2670" y="3"/>
                  </a:cubicBezTo>
                  <a:cubicBezTo>
                    <a:pt x="2669" y="2"/>
                    <a:pt x="2667" y="1"/>
                    <a:pt x="26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6991750" y="5301225"/>
              <a:ext cx="3925" cy="15875"/>
            </a:xfrm>
            <a:custGeom>
              <a:rect b="b" l="l" r="r" t="t"/>
              <a:pathLst>
                <a:path extrusionOk="0" h="635" w="157">
                  <a:moveTo>
                    <a:pt x="108" y="1"/>
                  </a:moveTo>
                  <a:cubicBezTo>
                    <a:pt x="75" y="1"/>
                    <a:pt x="0" y="136"/>
                    <a:pt x="4" y="319"/>
                  </a:cubicBezTo>
                  <a:cubicBezTo>
                    <a:pt x="8" y="503"/>
                    <a:pt x="86" y="634"/>
                    <a:pt x="120" y="634"/>
                  </a:cubicBezTo>
                  <a:cubicBezTo>
                    <a:pt x="121" y="634"/>
                    <a:pt x="123" y="634"/>
                    <a:pt x="124" y="633"/>
                  </a:cubicBezTo>
                  <a:cubicBezTo>
                    <a:pt x="157" y="620"/>
                    <a:pt x="132" y="483"/>
                    <a:pt x="128" y="317"/>
                  </a:cubicBezTo>
                  <a:cubicBezTo>
                    <a:pt x="123" y="152"/>
                    <a:pt x="145" y="14"/>
                    <a:pt x="112" y="1"/>
                  </a:cubicBezTo>
                  <a:cubicBezTo>
                    <a:pt x="111" y="1"/>
                    <a:pt x="109" y="1"/>
                    <a:pt x="1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6996200" y="5272225"/>
              <a:ext cx="6025" cy="12800"/>
            </a:xfrm>
            <a:custGeom>
              <a:rect b="b" l="l" r="r" t="t"/>
              <a:pathLst>
                <a:path extrusionOk="0" h="512" w="241">
                  <a:moveTo>
                    <a:pt x="205" y="1"/>
                  </a:moveTo>
                  <a:cubicBezTo>
                    <a:pt x="171" y="1"/>
                    <a:pt x="109" y="102"/>
                    <a:pt x="62" y="236"/>
                  </a:cubicBezTo>
                  <a:cubicBezTo>
                    <a:pt x="14" y="377"/>
                    <a:pt x="1" y="500"/>
                    <a:pt x="32" y="510"/>
                  </a:cubicBezTo>
                  <a:cubicBezTo>
                    <a:pt x="34" y="511"/>
                    <a:pt x="36" y="511"/>
                    <a:pt x="37" y="511"/>
                  </a:cubicBezTo>
                  <a:cubicBezTo>
                    <a:pt x="70" y="511"/>
                    <a:pt x="132" y="410"/>
                    <a:pt x="178" y="276"/>
                  </a:cubicBezTo>
                  <a:cubicBezTo>
                    <a:pt x="227" y="135"/>
                    <a:pt x="241" y="12"/>
                    <a:pt x="210" y="1"/>
                  </a:cubicBezTo>
                  <a:cubicBezTo>
                    <a:pt x="208" y="1"/>
                    <a:pt x="206" y="1"/>
                    <a:pt x="2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7009350" y="5250775"/>
              <a:ext cx="11850" cy="10975"/>
            </a:xfrm>
            <a:custGeom>
              <a:rect b="b" l="l" r="r" t="t"/>
              <a:pathLst>
                <a:path extrusionOk="0" h="439" w="474">
                  <a:moveTo>
                    <a:pt x="426" y="1"/>
                  </a:moveTo>
                  <a:cubicBezTo>
                    <a:pt x="367" y="1"/>
                    <a:pt x="255" y="35"/>
                    <a:pt x="156" y="131"/>
                  </a:cubicBezTo>
                  <a:cubicBezTo>
                    <a:pt x="15" y="266"/>
                    <a:pt x="0" y="432"/>
                    <a:pt x="33" y="438"/>
                  </a:cubicBezTo>
                  <a:cubicBezTo>
                    <a:pt x="34" y="438"/>
                    <a:pt x="36" y="438"/>
                    <a:pt x="37" y="438"/>
                  </a:cubicBezTo>
                  <a:cubicBezTo>
                    <a:pt x="72" y="438"/>
                    <a:pt x="131" y="323"/>
                    <a:pt x="240" y="218"/>
                  </a:cubicBezTo>
                  <a:cubicBezTo>
                    <a:pt x="352" y="107"/>
                    <a:pt x="474" y="50"/>
                    <a:pt x="466" y="16"/>
                  </a:cubicBezTo>
                  <a:cubicBezTo>
                    <a:pt x="464" y="6"/>
                    <a:pt x="450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7029825" y="5238300"/>
              <a:ext cx="6850" cy="6325"/>
            </a:xfrm>
            <a:custGeom>
              <a:rect b="b" l="l" r="r" t="t"/>
              <a:pathLst>
                <a:path extrusionOk="0" h="253" w="274">
                  <a:moveTo>
                    <a:pt x="228" y="1"/>
                  </a:moveTo>
                  <a:cubicBezTo>
                    <a:pt x="195" y="1"/>
                    <a:pt x="140" y="32"/>
                    <a:pt x="92" y="84"/>
                  </a:cubicBezTo>
                  <a:cubicBezTo>
                    <a:pt x="30" y="149"/>
                    <a:pt x="0" y="222"/>
                    <a:pt x="25" y="245"/>
                  </a:cubicBezTo>
                  <a:cubicBezTo>
                    <a:pt x="30" y="250"/>
                    <a:pt x="37" y="252"/>
                    <a:pt x="46" y="252"/>
                  </a:cubicBezTo>
                  <a:cubicBezTo>
                    <a:pt x="78" y="252"/>
                    <a:pt x="132" y="220"/>
                    <a:pt x="180" y="168"/>
                  </a:cubicBezTo>
                  <a:cubicBezTo>
                    <a:pt x="243" y="103"/>
                    <a:pt x="273" y="30"/>
                    <a:pt x="248" y="7"/>
                  </a:cubicBezTo>
                  <a:cubicBezTo>
                    <a:pt x="243" y="3"/>
                    <a:pt x="236" y="1"/>
                    <a:pt x="2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5878350" y="2752650"/>
              <a:ext cx="1204825" cy="2595675"/>
            </a:xfrm>
            <a:custGeom>
              <a:rect b="b" l="l" r="r" t="t"/>
              <a:pathLst>
                <a:path extrusionOk="0" h="103827" w="48193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3337" y="43979"/>
                    <a:pt x="6803" y="56471"/>
                  </a:cubicBezTo>
                  <a:lnTo>
                    <a:pt x="33371" y="103827"/>
                  </a:lnTo>
                  <a:lnTo>
                    <a:pt x="48192" y="96951"/>
                  </a:lnTo>
                  <a:lnTo>
                    <a:pt x="26828" y="49310"/>
                  </a:lnTo>
                  <a:cubicBezTo>
                    <a:pt x="22178" y="33039"/>
                    <a:pt x="19217" y="1468"/>
                    <a:pt x="19217" y="14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6653925" y="5057575"/>
              <a:ext cx="376250" cy="174975"/>
            </a:xfrm>
            <a:custGeom>
              <a:rect b="b" l="l" r="r" t="t"/>
              <a:pathLst>
                <a:path extrusionOk="0" h="6999" w="15050">
                  <a:moveTo>
                    <a:pt x="15029" y="1"/>
                  </a:moveTo>
                  <a:cubicBezTo>
                    <a:pt x="14978" y="1"/>
                    <a:pt x="14766" y="77"/>
                    <a:pt x="14421" y="217"/>
                  </a:cubicBezTo>
                  <a:cubicBezTo>
                    <a:pt x="14033" y="374"/>
                    <a:pt x="13475" y="613"/>
                    <a:pt x="12788" y="916"/>
                  </a:cubicBezTo>
                  <a:cubicBezTo>
                    <a:pt x="11414" y="1519"/>
                    <a:pt x="9526" y="2375"/>
                    <a:pt x="7451" y="3341"/>
                  </a:cubicBezTo>
                  <a:cubicBezTo>
                    <a:pt x="5376" y="4306"/>
                    <a:pt x="3505" y="5197"/>
                    <a:pt x="2158" y="5859"/>
                  </a:cubicBezTo>
                  <a:cubicBezTo>
                    <a:pt x="1485" y="6189"/>
                    <a:pt x="943" y="6462"/>
                    <a:pt x="572" y="6658"/>
                  </a:cubicBezTo>
                  <a:cubicBezTo>
                    <a:pt x="201" y="6854"/>
                    <a:pt x="0" y="6973"/>
                    <a:pt x="11" y="6995"/>
                  </a:cubicBezTo>
                  <a:cubicBezTo>
                    <a:pt x="12" y="6997"/>
                    <a:pt x="16" y="6998"/>
                    <a:pt x="22" y="6998"/>
                  </a:cubicBezTo>
                  <a:cubicBezTo>
                    <a:pt x="72" y="6998"/>
                    <a:pt x="286" y="6922"/>
                    <a:pt x="631" y="6782"/>
                  </a:cubicBezTo>
                  <a:cubicBezTo>
                    <a:pt x="1020" y="6623"/>
                    <a:pt x="1578" y="6383"/>
                    <a:pt x="2264" y="6082"/>
                  </a:cubicBezTo>
                  <a:cubicBezTo>
                    <a:pt x="3639" y="5478"/>
                    <a:pt x="5524" y="4623"/>
                    <a:pt x="7599" y="3658"/>
                  </a:cubicBezTo>
                  <a:cubicBezTo>
                    <a:pt x="9674" y="2693"/>
                    <a:pt x="11544" y="1802"/>
                    <a:pt x="12891" y="1141"/>
                  </a:cubicBezTo>
                  <a:cubicBezTo>
                    <a:pt x="13562" y="810"/>
                    <a:pt x="14104" y="537"/>
                    <a:pt x="14477" y="341"/>
                  </a:cubicBezTo>
                  <a:cubicBezTo>
                    <a:pt x="14849" y="145"/>
                    <a:pt x="15050" y="26"/>
                    <a:pt x="15040" y="4"/>
                  </a:cubicBezTo>
                  <a:cubicBezTo>
                    <a:pt x="15039" y="2"/>
                    <a:pt x="15035" y="1"/>
                    <a:pt x="150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4834400" y="2310125"/>
              <a:ext cx="1851025" cy="3060475"/>
            </a:xfrm>
            <a:custGeom>
              <a:rect b="b" l="l" r="r" t="t"/>
              <a:pathLst>
                <a:path extrusionOk="0" h="122419" w="74041">
                  <a:moveTo>
                    <a:pt x="69750" y="0"/>
                  </a:moveTo>
                  <a:lnTo>
                    <a:pt x="40129" y="11285"/>
                  </a:lnTo>
                  <a:lnTo>
                    <a:pt x="21037" y="60096"/>
                  </a:lnTo>
                  <a:lnTo>
                    <a:pt x="0" y="114181"/>
                  </a:lnTo>
                  <a:lnTo>
                    <a:pt x="14388" y="122419"/>
                  </a:lnTo>
                  <a:cubicBezTo>
                    <a:pt x="14388" y="122419"/>
                    <a:pt x="36787" y="79936"/>
                    <a:pt x="42864" y="67021"/>
                  </a:cubicBezTo>
                  <a:cubicBezTo>
                    <a:pt x="45826" y="60725"/>
                    <a:pt x="56435" y="36760"/>
                    <a:pt x="66907" y="24406"/>
                  </a:cubicBezTo>
                  <a:cubicBezTo>
                    <a:pt x="66907" y="24406"/>
                    <a:pt x="69874" y="20147"/>
                    <a:pt x="70255" y="19371"/>
                  </a:cubicBezTo>
                  <a:cubicBezTo>
                    <a:pt x="74041" y="11650"/>
                    <a:pt x="70106" y="20"/>
                    <a:pt x="697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5595850" y="3481800"/>
              <a:ext cx="333625" cy="193675"/>
            </a:xfrm>
            <a:custGeom>
              <a:rect b="b" l="l" r="r" t="t"/>
              <a:pathLst>
                <a:path extrusionOk="0" h="7747" w="13345">
                  <a:moveTo>
                    <a:pt x="2783" y="0"/>
                  </a:moveTo>
                  <a:lnTo>
                    <a:pt x="0" y="3082"/>
                  </a:lnTo>
                  <a:cubicBezTo>
                    <a:pt x="0" y="3082"/>
                    <a:pt x="10304" y="6924"/>
                    <a:pt x="11801" y="7734"/>
                  </a:cubicBezTo>
                  <a:cubicBezTo>
                    <a:pt x="11816" y="7743"/>
                    <a:pt x="11832" y="7746"/>
                    <a:pt x="11848" y="7746"/>
                  </a:cubicBezTo>
                  <a:cubicBezTo>
                    <a:pt x="12388" y="7746"/>
                    <a:pt x="13345" y="3101"/>
                    <a:pt x="13345" y="3101"/>
                  </a:cubicBezTo>
                  <a:lnTo>
                    <a:pt x="27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5551650" y="3570750"/>
              <a:ext cx="301825" cy="271900"/>
            </a:xfrm>
            <a:custGeom>
              <a:rect b="b" l="l" r="r" t="t"/>
              <a:pathLst>
                <a:path extrusionOk="0" h="10876" w="12073">
                  <a:moveTo>
                    <a:pt x="3123" y="0"/>
                  </a:moveTo>
                  <a:lnTo>
                    <a:pt x="1" y="7826"/>
                  </a:lnTo>
                  <a:cubicBezTo>
                    <a:pt x="1" y="7826"/>
                    <a:pt x="5180" y="10424"/>
                    <a:pt x="7661" y="10858"/>
                  </a:cubicBezTo>
                  <a:cubicBezTo>
                    <a:pt x="7728" y="10870"/>
                    <a:pt x="7793" y="10876"/>
                    <a:pt x="7859" y="10876"/>
                  </a:cubicBezTo>
                  <a:cubicBezTo>
                    <a:pt x="10244" y="10876"/>
                    <a:pt x="12072" y="3366"/>
                    <a:pt x="12072" y="3366"/>
                  </a:cubicBezTo>
                  <a:lnTo>
                    <a:pt x="31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5603275" y="3560175"/>
              <a:ext cx="287625" cy="125600"/>
            </a:xfrm>
            <a:custGeom>
              <a:rect b="b" l="l" r="r" t="t"/>
              <a:pathLst>
                <a:path extrusionOk="0" h="5024" w="11505">
                  <a:moveTo>
                    <a:pt x="1" y="0"/>
                  </a:moveTo>
                  <a:lnTo>
                    <a:pt x="555" y="1687"/>
                  </a:lnTo>
                  <a:lnTo>
                    <a:pt x="9666" y="5024"/>
                  </a:lnTo>
                  <a:lnTo>
                    <a:pt x="11504" y="45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5980400" y="3075700"/>
              <a:ext cx="410000" cy="749500"/>
            </a:xfrm>
            <a:custGeom>
              <a:rect b="b" l="l" r="r" t="t"/>
              <a:pathLst>
                <a:path extrusionOk="0" h="29980" w="16400">
                  <a:moveTo>
                    <a:pt x="16389" y="0"/>
                  </a:moveTo>
                  <a:cubicBezTo>
                    <a:pt x="16374" y="0"/>
                    <a:pt x="16292" y="86"/>
                    <a:pt x="16147" y="252"/>
                  </a:cubicBezTo>
                  <a:lnTo>
                    <a:pt x="15500" y="1013"/>
                  </a:lnTo>
                  <a:cubicBezTo>
                    <a:pt x="14954" y="1689"/>
                    <a:pt x="14198" y="2693"/>
                    <a:pt x="13326" y="3977"/>
                  </a:cubicBezTo>
                  <a:cubicBezTo>
                    <a:pt x="11582" y="6546"/>
                    <a:pt x="9412" y="10250"/>
                    <a:pt x="7239" y="14454"/>
                  </a:cubicBezTo>
                  <a:cubicBezTo>
                    <a:pt x="5056" y="18653"/>
                    <a:pt x="3254" y="22541"/>
                    <a:pt x="1977" y="25365"/>
                  </a:cubicBezTo>
                  <a:cubicBezTo>
                    <a:pt x="1341" y="26777"/>
                    <a:pt x="837" y="27927"/>
                    <a:pt x="501" y="28725"/>
                  </a:cubicBezTo>
                  <a:lnTo>
                    <a:pt x="122" y="29648"/>
                  </a:lnTo>
                  <a:cubicBezTo>
                    <a:pt x="39" y="29861"/>
                    <a:pt x="1" y="29975"/>
                    <a:pt x="11" y="29979"/>
                  </a:cubicBezTo>
                  <a:cubicBezTo>
                    <a:pt x="12" y="29979"/>
                    <a:pt x="12" y="29979"/>
                    <a:pt x="12" y="29979"/>
                  </a:cubicBezTo>
                  <a:cubicBezTo>
                    <a:pt x="24" y="29979"/>
                    <a:pt x="85" y="29876"/>
                    <a:pt x="186" y="29678"/>
                  </a:cubicBezTo>
                  <a:cubicBezTo>
                    <a:pt x="304" y="29436"/>
                    <a:pt x="450" y="29140"/>
                    <a:pt x="626" y="28781"/>
                  </a:cubicBezTo>
                  <a:cubicBezTo>
                    <a:pt x="1020" y="27951"/>
                    <a:pt x="1554" y="26831"/>
                    <a:pt x="2202" y="25469"/>
                  </a:cubicBezTo>
                  <a:cubicBezTo>
                    <a:pt x="3535" y="22672"/>
                    <a:pt x="5371" y="18807"/>
                    <a:pt x="7551" y="14615"/>
                  </a:cubicBezTo>
                  <a:cubicBezTo>
                    <a:pt x="9718" y="10419"/>
                    <a:pt x="11848" y="6707"/>
                    <a:pt x="13534" y="4114"/>
                  </a:cubicBezTo>
                  <a:cubicBezTo>
                    <a:pt x="14374" y="2817"/>
                    <a:pt x="15096" y="1794"/>
                    <a:pt x="15608" y="1096"/>
                  </a:cubicBezTo>
                  <a:lnTo>
                    <a:pt x="16202" y="295"/>
                  </a:lnTo>
                  <a:cubicBezTo>
                    <a:pt x="16334" y="110"/>
                    <a:pt x="16400" y="9"/>
                    <a:pt x="16390" y="0"/>
                  </a:cubicBezTo>
                  <a:cubicBezTo>
                    <a:pt x="16390" y="0"/>
                    <a:pt x="16389" y="0"/>
                    <a:pt x="163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4860200" y="5101700"/>
              <a:ext cx="377400" cy="188475"/>
            </a:xfrm>
            <a:custGeom>
              <a:rect b="b" l="l" r="r" t="t"/>
              <a:pathLst>
                <a:path extrusionOk="0" h="7539" w="15096">
                  <a:moveTo>
                    <a:pt x="54" y="1"/>
                  </a:moveTo>
                  <a:cubicBezTo>
                    <a:pt x="48" y="1"/>
                    <a:pt x="45" y="2"/>
                    <a:pt x="44" y="4"/>
                  </a:cubicBezTo>
                  <a:cubicBezTo>
                    <a:pt x="0" y="90"/>
                    <a:pt x="3323" y="1845"/>
                    <a:pt x="7470" y="3926"/>
                  </a:cubicBezTo>
                  <a:cubicBezTo>
                    <a:pt x="11507" y="5952"/>
                    <a:pt x="14832" y="7538"/>
                    <a:pt x="15042" y="7538"/>
                  </a:cubicBezTo>
                  <a:cubicBezTo>
                    <a:pt x="15048" y="7538"/>
                    <a:pt x="15051" y="7537"/>
                    <a:pt x="15052" y="7535"/>
                  </a:cubicBezTo>
                  <a:cubicBezTo>
                    <a:pt x="15096" y="7449"/>
                    <a:pt x="11770" y="5692"/>
                    <a:pt x="7626" y="3612"/>
                  </a:cubicBezTo>
                  <a:cubicBezTo>
                    <a:pt x="3589" y="1588"/>
                    <a:pt x="262" y="1"/>
                    <a:pt x="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5146525" y="1613900"/>
              <a:ext cx="144300" cy="252300"/>
            </a:xfrm>
            <a:custGeom>
              <a:rect b="b" l="l" r="r" t="t"/>
              <a:pathLst>
                <a:path extrusionOk="0" h="10092" w="5772">
                  <a:moveTo>
                    <a:pt x="5684" y="0"/>
                  </a:moveTo>
                  <a:cubicBezTo>
                    <a:pt x="5576" y="0"/>
                    <a:pt x="4264" y="2202"/>
                    <a:pt x="2733" y="4961"/>
                  </a:cubicBezTo>
                  <a:cubicBezTo>
                    <a:pt x="1185" y="7748"/>
                    <a:pt x="0" y="10045"/>
                    <a:pt x="85" y="10091"/>
                  </a:cubicBezTo>
                  <a:cubicBezTo>
                    <a:pt x="86" y="10091"/>
                    <a:pt x="87" y="10092"/>
                    <a:pt x="88" y="10092"/>
                  </a:cubicBezTo>
                  <a:cubicBezTo>
                    <a:pt x="195" y="10092"/>
                    <a:pt x="1508" y="7888"/>
                    <a:pt x="3038" y="5131"/>
                  </a:cubicBezTo>
                  <a:cubicBezTo>
                    <a:pt x="4586" y="2344"/>
                    <a:pt x="5772" y="48"/>
                    <a:pt x="5687" y="1"/>
                  </a:cubicBezTo>
                  <a:cubicBezTo>
                    <a:pt x="5687" y="1"/>
                    <a:pt x="5686" y="0"/>
                    <a:pt x="56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5103225" y="1102400"/>
              <a:ext cx="950375" cy="1266925"/>
            </a:xfrm>
            <a:custGeom>
              <a:rect b="b" l="l" r="r" t="t"/>
              <a:pathLst>
                <a:path extrusionOk="0" h="50677" w="38015">
                  <a:moveTo>
                    <a:pt x="34601" y="0"/>
                  </a:moveTo>
                  <a:cubicBezTo>
                    <a:pt x="34601" y="0"/>
                    <a:pt x="34601" y="0"/>
                    <a:pt x="34600" y="0"/>
                  </a:cubicBezTo>
                  <a:cubicBezTo>
                    <a:pt x="27546" y="54"/>
                    <a:pt x="22927" y="8324"/>
                    <a:pt x="23161" y="12951"/>
                  </a:cubicBezTo>
                  <a:cubicBezTo>
                    <a:pt x="23469" y="19047"/>
                    <a:pt x="21855" y="32275"/>
                    <a:pt x="21855" y="32275"/>
                  </a:cubicBezTo>
                  <a:lnTo>
                    <a:pt x="5657" y="19203"/>
                  </a:lnTo>
                  <a:lnTo>
                    <a:pt x="0" y="29134"/>
                  </a:lnTo>
                  <a:cubicBezTo>
                    <a:pt x="0" y="29134"/>
                    <a:pt x="20094" y="50677"/>
                    <a:pt x="29525" y="50677"/>
                  </a:cubicBezTo>
                  <a:cubicBezTo>
                    <a:pt x="30184" y="50677"/>
                    <a:pt x="30790" y="50572"/>
                    <a:pt x="31334" y="50347"/>
                  </a:cubicBezTo>
                  <a:cubicBezTo>
                    <a:pt x="32888" y="49706"/>
                    <a:pt x="33978" y="48462"/>
                    <a:pt x="34715" y="46769"/>
                  </a:cubicBezTo>
                  <a:cubicBezTo>
                    <a:pt x="37939" y="39377"/>
                    <a:pt x="38015" y="27626"/>
                    <a:pt x="37117" y="15982"/>
                  </a:cubicBezTo>
                  <a:cubicBezTo>
                    <a:pt x="36326" y="5721"/>
                    <a:pt x="35386" y="0"/>
                    <a:pt x="34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5730875" y="1101525"/>
              <a:ext cx="950025" cy="1603600"/>
            </a:xfrm>
            <a:custGeom>
              <a:rect b="b" l="l" r="r" t="t"/>
              <a:pathLst>
                <a:path extrusionOk="0" h="64144" w="38001">
                  <a:moveTo>
                    <a:pt x="13993" y="0"/>
                  </a:moveTo>
                  <a:cubicBezTo>
                    <a:pt x="11439" y="0"/>
                    <a:pt x="7580" y="268"/>
                    <a:pt x="4719" y="1391"/>
                  </a:cubicBezTo>
                  <a:cubicBezTo>
                    <a:pt x="2920" y="2096"/>
                    <a:pt x="1" y="64143"/>
                    <a:pt x="1" y="64143"/>
                  </a:cubicBezTo>
                  <a:lnTo>
                    <a:pt x="36162" y="62006"/>
                  </a:lnTo>
                  <a:cubicBezTo>
                    <a:pt x="36162" y="62006"/>
                    <a:pt x="38000" y="13264"/>
                    <a:pt x="34363" y="7735"/>
                  </a:cubicBezTo>
                  <a:cubicBezTo>
                    <a:pt x="30726" y="2207"/>
                    <a:pt x="16661" y="151"/>
                    <a:pt x="16661" y="151"/>
                  </a:cubicBezTo>
                  <a:cubicBezTo>
                    <a:pt x="16468" y="86"/>
                    <a:pt x="15440" y="0"/>
                    <a:pt x="139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3714050" y="589850"/>
              <a:ext cx="1979425" cy="1573950"/>
            </a:xfrm>
            <a:custGeom>
              <a:rect b="b" l="l" r="r" t="t"/>
              <a:pathLst>
                <a:path extrusionOk="0" h="62958" w="79177">
                  <a:moveTo>
                    <a:pt x="19604" y="1"/>
                  </a:moveTo>
                  <a:cubicBezTo>
                    <a:pt x="17816" y="1"/>
                    <a:pt x="16367" y="1451"/>
                    <a:pt x="16367" y="3238"/>
                  </a:cubicBezTo>
                  <a:lnTo>
                    <a:pt x="16367" y="24228"/>
                  </a:lnTo>
                  <a:lnTo>
                    <a:pt x="14946" y="24228"/>
                  </a:lnTo>
                  <a:cubicBezTo>
                    <a:pt x="14284" y="24228"/>
                    <a:pt x="13639" y="24059"/>
                    <a:pt x="13044" y="23771"/>
                  </a:cubicBezTo>
                  <a:cubicBezTo>
                    <a:pt x="11900" y="23218"/>
                    <a:pt x="10620" y="22904"/>
                    <a:pt x="9265" y="22904"/>
                  </a:cubicBezTo>
                  <a:cubicBezTo>
                    <a:pt x="8771" y="22904"/>
                    <a:pt x="8267" y="22946"/>
                    <a:pt x="7756" y="23033"/>
                  </a:cubicBezTo>
                  <a:cubicBezTo>
                    <a:pt x="3960" y="23677"/>
                    <a:pt x="997" y="26829"/>
                    <a:pt x="578" y="30658"/>
                  </a:cubicBezTo>
                  <a:cubicBezTo>
                    <a:pt x="0" y="35927"/>
                    <a:pt x="4111" y="40383"/>
                    <a:pt x="9263" y="40383"/>
                  </a:cubicBezTo>
                  <a:cubicBezTo>
                    <a:pt x="9266" y="40383"/>
                    <a:pt x="9270" y="40383"/>
                    <a:pt x="9273" y="40383"/>
                  </a:cubicBezTo>
                  <a:cubicBezTo>
                    <a:pt x="10482" y="40383"/>
                    <a:pt x="11675" y="40131"/>
                    <a:pt x="12780" y="39642"/>
                  </a:cubicBezTo>
                  <a:cubicBezTo>
                    <a:pt x="13337" y="39395"/>
                    <a:pt x="13933" y="39253"/>
                    <a:pt x="14542" y="39253"/>
                  </a:cubicBezTo>
                  <a:lnTo>
                    <a:pt x="16367" y="39253"/>
                  </a:lnTo>
                  <a:lnTo>
                    <a:pt x="16367" y="59722"/>
                  </a:lnTo>
                  <a:cubicBezTo>
                    <a:pt x="16367" y="61510"/>
                    <a:pt x="17816" y="62958"/>
                    <a:pt x="19604" y="62958"/>
                  </a:cubicBezTo>
                  <a:lnTo>
                    <a:pt x="76541" y="62958"/>
                  </a:lnTo>
                  <a:cubicBezTo>
                    <a:pt x="77998" y="62958"/>
                    <a:pt x="79177" y="61779"/>
                    <a:pt x="79177" y="60323"/>
                  </a:cubicBezTo>
                  <a:lnTo>
                    <a:pt x="79177" y="2637"/>
                  </a:lnTo>
                  <a:cubicBezTo>
                    <a:pt x="79177" y="1181"/>
                    <a:pt x="77998" y="1"/>
                    <a:pt x="76541" y="1"/>
                  </a:cubicBezTo>
                  <a:lnTo>
                    <a:pt x="55965" y="1"/>
                  </a:lnTo>
                  <a:lnTo>
                    <a:pt x="55965" y="2336"/>
                  </a:lnTo>
                  <a:cubicBezTo>
                    <a:pt x="55966" y="2875"/>
                    <a:pt x="56071" y="3410"/>
                    <a:pt x="56274" y="3909"/>
                  </a:cubicBezTo>
                  <a:cubicBezTo>
                    <a:pt x="56693" y="4942"/>
                    <a:pt x="56909" y="6048"/>
                    <a:pt x="56909" y="7163"/>
                  </a:cubicBezTo>
                  <a:cubicBezTo>
                    <a:pt x="56909" y="11990"/>
                    <a:pt x="52996" y="15903"/>
                    <a:pt x="48169" y="15903"/>
                  </a:cubicBezTo>
                  <a:cubicBezTo>
                    <a:pt x="48051" y="15903"/>
                    <a:pt x="47931" y="15901"/>
                    <a:pt x="47811" y="15896"/>
                  </a:cubicBezTo>
                  <a:cubicBezTo>
                    <a:pt x="43415" y="15721"/>
                    <a:pt x="39756" y="12169"/>
                    <a:pt x="39451" y="7780"/>
                  </a:cubicBezTo>
                  <a:cubicBezTo>
                    <a:pt x="39346" y="6300"/>
                    <a:pt x="39621" y="4818"/>
                    <a:pt x="40252" y="3477"/>
                  </a:cubicBezTo>
                  <a:cubicBezTo>
                    <a:pt x="40523" y="2899"/>
                    <a:pt x="40679" y="2276"/>
                    <a:pt x="40679" y="1638"/>
                  </a:cubicBezTo>
                  <a:lnTo>
                    <a:pt x="40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5754050" y="1364425"/>
              <a:ext cx="42600" cy="995875"/>
            </a:xfrm>
            <a:custGeom>
              <a:rect b="b" l="l" r="r" t="t"/>
              <a:pathLst>
                <a:path extrusionOk="0" h="39835" w="1704">
                  <a:moveTo>
                    <a:pt x="1526" y="1"/>
                  </a:moveTo>
                  <a:cubicBezTo>
                    <a:pt x="1514" y="1"/>
                    <a:pt x="1503" y="140"/>
                    <a:pt x="1490" y="405"/>
                  </a:cubicBezTo>
                  <a:cubicBezTo>
                    <a:pt x="1481" y="709"/>
                    <a:pt x="1469" y="1094"/>
                    <a:pt x="1455" y="1568"/>
                  </a:cubicBezTo>
                  <a:cubicBezTo>
                    <a:pt x="1440" y="2624"/>
                    <a:pt x="1419" y="4072"/>
                    <a:pt x="1394" y="5842"/>
                  </a:cubicBezTo>
                  <a:cubicBezTo>
                    <a:pt x="1350" y="9452"/>
                    <a:pt x="1353" y="14439"/>
                    <a:pt x="1243" y="19943"/>
                  </a:cubicBezTo>
                  <a:cubicBezTo>
                    <a:pt x="1137" y="25449"/>
                    <a:pt x="860" y="30426"/>
                    <a:pt x="555" y="34019"/>
                  </a:cubicBezTo>
                  <a:cubicBezTo>
                    <a:pt x="399" y="35817"/>
                    <a:pt x="253" y="37269"/>
                    <a:pt x="147" y="38272"/>
                  </a:cubicBezTo>
                  <a:cubicBezTo>
                    <a:pt x="99" y="38743"/>
                    <a:pt x="61" y="39126"/>
                    <a:pt x="29" y="39428"/>
                  </a:cubicBezTo>
                  <a:cubicBezTo>
                    <a:pt x="6" y="39693"/>
                    <a:pt x="1" y="39833"/>
                    <a:pt x="13" y="39835"/>
                  </a:cubicBezTo>
                  <a:cubicBezTo>
                    <a:pt x="13" y="39835"/>
                    <a:pt x="13" y="39835"/>
                    <a:pt x="13" y="39835"/>
                  </a:cubicBezTo>
                  <a:cubicBezTo>
                    <a:pt x="24" y="39835"/>
                    <a:pt x="54" y="39698"/>
                    <a:pt x="99" y="39438"/>
                  </a:cubicBezTo>
                  <a:cubicBezTo>
                    <a:pt x="147" y="39137"/>
                    <a:pt x="208" y="38757"/>
                    <a:pt x="282" y="38288"/>
                  </a:cubicBezTo>
                  <a:cubicBezTo>
                    <a:pt x="431" y="37289"/>
                    <a:pt x="615" y="35839"/>
                    <a:pt x="802" y="34043"/>
                  </a:cubicBezTo>
                  <a:cubicBezTo>
                    <a:pt x="1172" y="30449"/>
                    <a:pt x="1488" y="25464"/>
                    <a:pt x="1592" y="19951"/>
                  </a:cubicBezTo>
                  <a:cubicBezTo>
                    <a:pt x="1704" y="14442"/>
                    <a:pt x="1662" y="9453"/>
                    <a:pt x="1641" y="5843"/>
                  </a:cubicBezTo>
                  <a:cubicBezTo>
                    <a:pt x="1621" y="4073"/>
                    <a:pt x="1604" y="2624"/>
                    <a:pt x="1592" y="1569"/>
                  </a:cubicBezTo>
                  <a:cubicBezTo>
                    <a:pt x="1580" y="1095"/>
                    <a:pt x="1569" y="711"/>
                    <a:pt x="1561" y="406"/>
                  </a:cubicBezTo>
                  <a:cubicBezTo>
                    <a:pt x="1550" y="140"/>
                    <a:pt x="1539" y="1"/>
                    <a:pt x="1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6215175" y="530700"/>
              <a:ext cx="184575" cy="393975"/>
            </a:xfrm>
            <a:custGeom>
              <a:rect b="b" l="l" r="r" t="t"/>
              <a:pathLst>
                <a:path extrusionOk="0" h="15759" w="7383">
                  <a:moveTo>
                    <a:pt x="4594" y="0"/>
                  </a:moveTo>
                  <a:lnTo>
                    <a:pt x="1502" y="2952"/>
                  </a:lnTo>
                  <a:lnTo>
                    <a:pt x="1" y="15729"/>
                  </a:lnTo>
                  <a:cubicBezTo>
                    <a:pt x="153" y="15749"/>
                    <a:pt x="292" y="15759"/>
                    <a:pt x="420" y="15759"/>
                  </a:cubicBezTo>
                  <a:cubicBezTo>
                    <a:pt x="1681" y="15759"/>
                    <a:pt x="1741" y="14829"/>
                    <a:pt x="1698" y="14386"/>
                  </a:cubicBezTo>
                  <a:lnTo>
                    <a:pt x="1698" y="14386"/>
                  </a:lnTo>
                  <a:cubicBezTo>
                    <a:pt x="1849" y="14906"/>
                    <a:pt x="2428" y="15245"/>
                    <a:pt x="2996" y="15245"/>
                  </a:cubicBezTo>
                  <a:cubicBezTo>
                    <a:pt x="3186" y="15245"/>
                    <a:pt x="3374" y="15207"/>
                    <a:pt x="3545" y="15126"/>
                  </a:cubicBezTo>
                  <a:cubicBezTo>
                    <a:pt x="4300" y="14764"/>
                    <a:pt x="4648" y="13836"/>
                    <a:pt x="4570" y="13004"/>
                  </a:cubicBezTo>
                  <a:lnTo>
                    <a:pt x="4570" y="13004"/>
                  </a:lnTo>
                  <a:cubicBezTo>
                    <a:pt x="4861" y="13341"/>
                    <a:pt x="5306" y="13536"/>
                    <a:pt x="5750" y="13536"/>
                  </a:cubicBezTo>
                  <a:cubicBezTo>
                    <a:pt x="5847" y="13536"/>
                    <a:pt x="5943" y="13526"/>
                    <a:pt x="6038" y="13507"/>
                  </a:cubicBezTo>
                  <a:cubicBezTo>
                    <a:pt x="6571" y="13399"/>
                    <a:pt x="7029" y="12990"/>
                    <a:pt x="7197" y="12474"/>
                  </a:cubicBezTo>
                  <a:cubicBezTo>
                    <a:pt x="7383" y="11900"/>
                    <a:pt x="7213" y="11264"/>
                    <a:pt x="6917" y="10738"/>
                  </a:cubicBezTo>
                  <a:cubicBezTo>
                    <a:pt x="6620" y="10213"/>
                    <a:pt x="6204" y="9768"/>
                    <a:pt x="5840" y="9286"/>
                  </a:cubicBezTo>
                  <a:cubicBezTo>
                    <a:pt x="4044" y="6895"/>
                    <a:pt x="4012" y="3675"/>
                    <a:pt x="45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5830375" y="428825"/>
              <a:ext cx="448600" cy="807850"/>
            </a:xfrm>
            <a:custGeom>
              <a:rect b="b" l="l" r="r" t="t"/>
              <a:pathLst>
                <a:path extrusionOk="0" h="32314" w="17944">
                  <a:moveTo>
                    <a:pt x="7271" y="1"/>
                  </a:moveTo>
                  <a:cubicBezTo>
                    <a:pt x="5087" y="1"/>
                    <a:pt x="2890" y="438"/>
                    <a:pt x="815" y="1330"/>
                  </a:cubicBezTo>
                  <a:cubicBezTo>
                    <a:pt x="815" y="1330"/>
                    <a:pt x="1" y="12134"/>
                    <a:pt x="58" y="16838"/>
                  </a:cubicBezTo>
                  <a:cubicBezTo>
                    <a:pt x="117" y="21543"/>
                    <a:pt x="4822" y="22276"/>
                    <a:pt x="4822" y="22276"/>
                  </a:cubicBezTo>
                  <a:cubicBezTo>
                    <a:pt x="4822" y="22276"/>
                    <a:pt x="4652" y="23829"/>
                    <a:pt x="4453" y="25740"/>
                  </a:cubicBezTo>
                  <a:cubicBezTo>
                    <a:pt x="4084" y="29254"/>
                    <a:pt x="6840" y="32314"/>
                    <a:pt x="10372" y="32314"/>
                  </a:cubicBezTo>
                  <a:cubicBezTo>
                    <a:pt x="13494" y="32314"/>
                    <a:pt x="16086" y="29901"/>
                    <a:pt x="16310" y="26785"/>
                  </a:cubicBezTo>
                  <a:lnTo>
                    <a:pt x="17943" y="3932"/>
                  </a:lnTo>
                  <a:lnTo>
                    <a:pt x="17246" y="3395"/>
                  </a:lnTo>
                  <a:cubicBezTo>
                    <a:pt x="14338" y="1156"/>
                    <a:pt x="10821" y="1"/>
                    <a:pt x="7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5852050" y="644825"/>
              <a:ext cx="36800" cy="34150"/>
            </a:xfrm>
            <a:custGeom>
              <a:rect b="b" l="l" r="r" t="t"/>
              <a:pathLst>
                <a:path extrusionOk="0" h="1366" w="1472">
                  <a:moveTo>
                    <a:pt x="735" y="1"/>
                  </a:moveTo>
                  <a:cubicBezTo>
                    <a:pt x="472" y="1"/>
                    <a:pt x="232" y="152"/>
                    <a:pt x="119" y="392"/>
                  </a:cubicBezTo>
                  <a:cubicBezTo>
                    <a:pt x="0" y="640"/>
                    <a:pt x="44" y="936"/>
                    <a:pt x="230" y="1141"/>
                  </a:cubicBezTo>
                  <a:cubicBezTo>
                    <a:pt x="364" y="1290"/>
                    <a:pt x="549" y="1365"/>
                    <a:pt x="735" y="1365"/>
                  </a:cubicBezTo>
                  <a:cubicBezTo>
                    <a:pt x="899" y="1365"/>
                    <a:pt x="1063" y="1307"/>
                    <a:pt x="1194" y="1188"/>
                  </a:cubicBezTo>
                  <a:cubicBezTo>
                    <a:pt x="1399" y="1002"/>
                    <a:pt x="1471" y="713"/>
                    <a:pt x="1377" y="452"/>
                  </a:cubicBezTo>
                  <a:cubicBezTo>
                    <a:pt x="1285" y="193"/>
                    <a:pt x="1044" y="15"/>
                    <a:pt x="769" y="2"/>
                  </a:cubicBezTo>
                  <a:cubicBezTo>
                    <a:pt x="757" y="1"/>
                    <a:pt x="746" y="1"/>
                    <a:pt x="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5848400" y="620650"/>
              <a:ext cx="61125" cy="17025"/>
            </a:xfrm>
            <a:custGeom>
              <a:rect b="b" l="l" r="r" t="t"/>
              <a:pathLst>
                <a:path extrusionOk="0" h="681" w="2445">
                  <a:moveTo>
                    <a:pt x="1236" y="1"/>
                  </a:moveTo>
                  <a:cubicBezTo>
                    <a:pt x="1229" y="1"/>
                    <a:pt x="1222" y="1"/>
                    <a:pt x="1215" y="1"/>
                  </a:cubicBezTo>
                  <a:cubicBezTo>
                    <a:pt x="811" y="5"/>
                    <a:pt x="470" y="163"/>
                    <a:pt x="272" y="323"/>
                  </a:cubicBezTo>
                  <a:cubicBezTo>
                    <a:pt x="70" y="484"/>
                    <a:pt x="0" y="633"/>
                    <a:pt x="36" y="668"/>
                  </a:cubicBezTo>
                  <a:cubicBezTo>
                    <a:pt x="43" y="677"/>
                    <a:pt x="55" y="681"/>
                    <a:pt x="71" y="681"/>
                  </a:cubicBezTo>
                  <a:cubicBezTo>
                    <a:pt x="207" y="681"/>
                    <a:pt x="639" y="394"/>
                    <a:pt x="1220" y="391"/>
                  </a:cubicBezTo>
                  <a:cubicBezTo>
                    <a:pt x="1232" y="391"/>
                    <a:pt x="1243" y="391"/>
                    <a:pt x="1254" y="391"/>
                  </a:cubicBezTo>
                  <a:cubicBezTo>
                    <a:pt x="1816" y="391"/>
                    <a:pt x="2237" y="653"/>
                    <a:pt x="2373" y="653"/>
                  </a:cubicBezTo>
                  <a:cubicBezTo>
                    <a:pt x="2390" y="653"/>
                    <a:pt x="2403" y="649"/>
                    <a:pt x="2410" y="640"/>
                  </a:cubicBezTo>
                  <a:cubicBezTo>
                    <a:pt x="2445" y="603"/>
                    <a:pt x="2371" y="457"/>
                    <a:pt x="2166" y="300"/>
                  </a:cubicBezTo>
                  <a:cubicBezTo>
                    <a:pt x="1968" y="147"/>
                    <a:pt x="1631" y="1"/>
                    <a:pt x="1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6026950" y="659250"/>
              <a:ext cx="36125" cy="34125"/>
            </a:xfrm>
            <a:custGeom>
              <a:rect b="b" l="l" r="r" t="t"/>
              <a:pathLst>
                <a:path extrusionOk="0" h="1365" w="1445">
                  <a:moveTo>
                    <a:pt x="717" y="1"/>
                  </a:moveTo>
                  <a:cubicBezTo>
                    <a:pt x="595" y="1"/>
                    <a:pt x="472" y="33"/>
                    <a:pt x="360" y="101"/>
                  </a:cubicBezTo>
                  <a:cubicBezTo>
                    <a:pt x="126" y="246"/>
                    <a:pt x="0" y="519"/>
                    <a:pt x="44" y="791"/>
                  </a:cubicBezTo>
                  <a:cubicBezTo>
                    <a:pt x="87" y="1064"/>
                    <a:pt x="292" y="1282"/>
                    <a:pt x="560" y="1346"/>
                  </a:cubicBezTo>
                  <a:cubicBezTo>
                    <a:pt x="613" y="1359"/>
                    <a:pt x="666" y="1365"/>
                    <a:pt x="718" y="1365"/>
                  </a:cubicBezTo>
                  <a:cubicBezTo>
                    <a:pt x="934" y="1365"/>
                    <a:pt x="1140" y="1263"/>
                    <a:pt x="1271" y="1083"/>
                  </a:cubicBezTo>
                  <a:cubicBezTo>
                    <a:pt x="1433" y="860"/>
                    <a:pt x="1444" y="561"/>
                    <a:pt x="1299" y="327"/>
                  </a:cubicBezTo>
                  <a:cubicBezTo>
                    <a:pt x="1171" y="116"/>
                    <a:pt x="947" y="1"/>
                    <a:pt x="7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6024350" y="634925"/>
              <a:ext cx="61175" cy="17025"/>
            </a:xfrm>
            <a:custGeom>
              <a:rect b="b" l="l" r="r" t="t"/>
              <a:pathLst>
                <a:path extrusionOk="0" h="681" w="2447">
                  <a:moveTo>
                    <a:pt x="1236" y="0"/>
                  </a:moveTo>
                  <a:cubicBezTo>
                    <a:pt x="1229" y="0"/>
                    <a:pt x="1222" y="0"/>
                    <a:pt x="1215" y="0"/>
                  </a:cubicBezTo>
                  <a:cubicBezTo>
                    <a:pt x="811" y="5"/>
                    <a:pt x="470" y="163"/>
                    <a:pt x="272" y="323"/>
                  </a:cubicBezTo>
                  <a:cubicBezTo>
                    <a:pt x="71" y="484"/>
                    <a:pt x="0" y="632"/>
                    <a:pt x="37" y="668"/>
                  </a:cubicBezTo>
                  <a:cubicBezTo>
                    <a:pt x="45" y="676"/>
                    <a:pt x="57" y="680"/>
                    <a:pt x="72" y="680"/>
                  </a:cubicBezTo>
                  <a:cubicBezTo>
                    <a:pt x="208" y="680"/>
                    <a:pt x="639" y="393"/>
                    <a:pt x="1221" y="391"/>
                  </a:cubicBezTo>
                  <a:cubicBezTo>
                    <a:pt x="1232" y="391"/>
                    <a:pt x="1243" y="390"/>
                    <a:pt x="1255" y="390"/>
                  </a:cubicBezTo>
                  <a:cubicBezTo>
                    <a:pt x="1816" y="390"/>
                    <a:pt x="2237" y="652"/>
                    <a:pt x="2373" y="652"/>
                  </a:cubicBezTo>
                  <a:cubicBezTo>
                    <a:pt x="2390" y="652"/>
                    <a:pt x="2403" y="648"/>
                    <a:pt x="2411" y="639"/>
                  </a:cubicBezTo>
                  <a:cubicBezTo>
                    <a:pt x="2446" y="602"/>
                    <a:pt x="2372" y="456"/>
                    <a:pt x="2166" y="299"/>
                  </a:cubicBezTo>
                  <a:cubicBezTo>
                    <a:pt x="1969" y="148"/>
                    <a:pt x="1631" y="0"/>
                    <a:pt x="12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5916800" y="644425"/>
              <a:ext cx="55400" cy="142125"/>
            </a:xfrm>
            <a:custGeom>
              <a:rect b="b" l="l" r="r" t="t"/>
              <a:pathLst>
                <a:path extrusionOk="0" h="5685" w="2216">
                  <a:moveTo>
                    <a:pt x="2117" y="1"/>
                  </a:moveTo>
                  <a:cubicBezTo>
                    <a:pt x="2009" y="1"/>
                    <a:pt x="1365" y="1478"/>
                    <a:pt x="665" y="3333"/>
                  </a:cubicBezTo>
                  <a:cubicBezTo>
                    <a:pt x="499" y="3790"/>
                    <a:pt x="338" y="4228"/>
                    <a:pt x="181" y="4659"/>
                  </a:cubicBezTo>
                  <a:cubicBezTo>
                    <a:pt x="118" y="4856"/>
                    <a:pt x="1" y="5085"/>
                    <a:pt x="88" y="5363"/>
                  </a:cubicBezTo>
                  <a:cubicBezTo>
                    <a:pt x="134" y="5504"/>
                    <a:pt x="268" y="5605"/>
                    <a:pt x="380" y="5635"/>
                  </a:cubicBezTo>
                  <a:cubicBezTo>
                    <a:pt x="492" y="5669"/>
                    <a:pt x="587" y="5669"/>
                    <a:pt x="669" y="5672"/>
                  </a:cubicBezTo>
                  <a:cubicBezTo>
                    <a:pt x="893" y="5680"/>
                    <a:pt x="1087" y="5684"/>
                    <a:pt x="1247" y="5684"/>
                  </a:cubicBezTo>
                  <a:cubicBezTo>
                    <a:pt x="1558" y="5684"/>
                    <a:pt x="1737" y="5668"/>
                    <a:pt x="1741" y="5635"/>
                  </a:cubicBezTo>
                  <a:cubicBezTo>
                    <a:pt x="1745" y="5583"/>
                    <a:pt x="1344" y="5503"/>
                    <a:pt x="693" y="5413"/>
                  </a:cubicBezTo>
                  <a:cubicBezTo>
                    <a:pt x="523" y="5395"/>
                    <a:pt x="390" y="5355"/>
                    <a:pt x="377" y="5265"/>
                  </a:cubicBezTo>
                  <a:cubicBezTo>
                    <a:pt x="347" y="5163"/>
                    <a:pt x="413" y="4981"/>
                    <a:pt x="499" y="4779"/>
                  </a:cubicBezTo>
                  <a:cubicBezTo>
                    <a:pt x="665" y="4351"/>
                    <a:pt x="834" y="3917"/>
                    <a:pt x="1011" y="3462"/>
                  </a:cubicBezTo>
                  <a:cubicBezTo>
                    <a:pt x="1719" y="1586"/>
                    <a:pt x="2216" y="37"/>
                    <a:pt x="2120" y="1"/>
                  </a:cubicBezTo>
                  <a:cubicBezTo>
                    <a:pt x="2119" y="1"/>
                    <a:pt x="2118" y="1"/>
                    <a:pt x="2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5933475" y="801350"/>
              <a:ext cx="88075" cy="45750"/>
            </a:xfrm>
            <a:custGeom>
              <a:rect b="b" l="l" r="r" t="t"/>
              <a:pathLst>
                <a:path extrusionOk="0" h="1830" w="3523">
                  <a:moveTo>
                    <a:pt x="3289" y="0"/>
                  </a:moveTo>
                  <a:cubicBezTo>
                    <a:pt x="3233" y="0"/>
                    <a:pt x="1259" y="999"/>
                    <a:pt x="92" y="999"/>
                  </a:cubicBezTo>
                  <a:cubicBezTo>
                    <a:pt x="61" y="999"/>
                    <a:pt x="31" y="999"/>
                    <a:pt x="1" y="997"/>
                  </a:cubicBezTo>
                  <a:lnTo>
                    <a:pt x="1" y="997"/>
                  </a:lnTo>
                  <a:cubicBezTo>
                    <a:pt x="1" y="997"/>
                    <a:pt x="521" y="1829"/>
                    <a:pt x="1473" y="1829"/>
                  </a:cubicBezTo>
                  <a:cubicBezTo>
                    <a:pt x="1669" y="1829"/>
                    <a:pt x="1882" y="1794"/>
                    <a:pt x="2114" y="1710"/>
                  </a:cubicBezTo>
                  <a:cubicBezTo>
                    <a:pt x="3522" y="1194"/>
                    <a:pt x="3178" y="73"/>
                    <a:pt x="3178" y="73"/>
                  </a:cubicBezTo>
                  <a:cubicBezTo>
                    <a:pt x="3264" y="22"/>
                    <a:pt x="3298" y="0"/>
                    <a:pt x="3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5950450" y="940400"/>
              <a:ext cx="153625" cy="75025"/>
            </a:xfrm>
            <a:custGeom>
              <a:rect b="b" l="l" r="r" t="t"/>
              <a:pathLst>
                <a:path extrusionOk="0" h="3001" w="6145">
                  <a:moveTo>
                    <a:pt x="6145" y="0"/>
                  </a:moveTo>
                  <a:lnTo>
                    <a:pt x="6145" y="0"/>
                  </a:lnTo>
                  <a:cubicBezTo>
                    <a:pt x="3602" y="1597"/>
                    <a:pt x="1182" y="1754"/>
                    <a:pt x="332" y="1754"/>
                  </a:cubicBezTo>
                  <a:cubicBezTo>
                    <a:pt x="125" y="1754"/>
                    <a:pt x="11" y="1745"/>
                    <a:pt x="11" y="1745"/>
                  </a:cubicBezTo>
                  <a:lnTo>
                    <a:pt x="0" y="2963"/>
                  </a:lnTo>
                  <a:cubicBezTo>
                    <a:pt x="277" y="2988"/>
                    <a:pt x="542" y="3000"/>
                    <a:pt x="797" y="3000"/>
                  </a:cubicBezTo>
                  <a:cubicBezTo>
                    <a:pt x="4860" y="3000"/>
                    <a:pt x="6144" y="1"/>
                    <a:pt x="6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6243275" y="640600"/>
              <a:ext cx="121600" cy="155825"/>
            </a:xfrm>
            <a:custGeom>
              <a:rect b="b" l="l" r="r" t="t"/>
              <a:pathLst>
                <a:path extrusionOk="0" h="6233" w="4864">
                  <a:moveTo>
                    <a:pt x="1662" y="0"/>
                  </a:moveTo>
                  <a:cubicBezTo>
                    <a:pt x="1535" y="0"/>
                    <a:pt x="1453" y="9"/>
                    <a:pt x="1438" y="14"/>
                  </a:cubicBezTo>
                  <a:cubicBezTo>
                    <a:pt x="1438" y="14"/>
                    <a:pt x="15" y="5572"/>
                    <a:pt x="5" y="5687"/>
                  </a:cubicBezTo>
                  <a:cubicBezTo>
                    <a:pt x="1" y="5744"/>
                    <a:pt x="932" y="6233"/>
                    <a:pt x="1944" y="6233"/>
                  </a:cubicBezTo>
                  <a:cubicBezTo>
                    <a:pt x="2977" y="6233"/>
                    <a:pt x="4094" y="5722"/>
                    <a:pt x="4379" y="3718"/>
                  </a:cubicBezTo>
                  <a:cubicBezTo>
                    <a:pt x="4864" y="315"/>
                    <a:pt x="2430" y="0"/>
                    <a:pt x="1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6278375" y="676325"/>
              <a:ext cx="51300" cy="86300"/>
            </a:xfrm>
            <a:custGeom>
              <a:rect b="b" l="l" r="r" t="t"/>
              <a:pathLst>
                <a:path extrusionOk="0" h="3452" w="2052">
                  <a:moveTo>
                    <a:pt x="1125" y="1"/>
                  </a:moveTo>
                  <a:cubicBezTo>
                    <a:pt x="1031" y="1"/>
                    <a:pt x="943" y="24"/>
                    <a:pt x="872" y="67"/>
                  </a:cubicBezTo>
                  <a:cubicBezTo>
                    <a:pt x="785" y="117"/>
                    <a:pt x="717" y="198"/>
                    <a:pt x="681" y="292"/>
                  </a:cubicBezTo>
                  <a:cubicBezTo>
                    <a:pt x="629" y="445"/>
                    <a:pt x="684" y="531"/>
                    <a:pt x="700" y="531"/>
                  </a:cubicBezTo>
                  <a:cubicBezTo>
                    <a:pt x="701" y="531"/>
                    <a:pt x="701" y="531"/>
                    <a:pt x="702" y="531"/>
                  </a:cubicBezTo>
                  <a:cubicBezTo>
                    <a:pt x="724" y="527"/>
                    <a:pt x="710" y="443"/>
                    <a:pt x="778" y="340"/>
                  </a:cubicBezTo>
                  <a:cubicBezTo>
                    <a:pt x="828" y="261"/>
                    <a:pt x="935" y="182"/>
                    <a:pt x="1073" y="182"/>
                  </a:cubicBezTo>
                  <a:cubicBezTo>
                    <a:pt x="1117" y="182"/>
                    <a:pt x="1164" y="190"/>
                    <a:pt x="1213" y="209"/>
                  </a:cubicBezTo>
                  <a:cubicBezTo>
                    <a:pt x="1418" y="277"/>
                    <a:pt x="1578" y="506"/>
                    <a:pt x="1657" y="813"/>
                  </a:cubicBezTo>
                  <a:cubicBezTo>
                    <a:pt x="1750" y="1144"/>
                    <a:pt x="1768" y="1492"/>
                    <a:pt x="1709" y="1830"/>
                  </a:cubicBezTo>
                  <a:cubicBezTo>
                    <a:pt x="1589" y="2542"/>
                    <a:pt x="1141" y="3158"/>
                    <a:pt x="700" y="3252"/>
                  </a:cubicBezTo>
                  <a:cubicBezTo>
                    <a:pt x="650" y="3264"/>
                    <a:pt x="598" y="3269"/>
                    <a:pt x="547" y="3269"/>
                  </a:cubicBezTo>
                  <a:cubicBezTo>
                    <a:pt x="421" y="3269"/>
                    <a:pt x="296" y="3235"/>
                    <a:pt x="186" y="3168"/>
                  </a:cubicBezTo>
                  <a:cubicBezTo>
                    <a:pt x="84" y="3103"/>
                    <a:pt x="41" y="3038"/>
                    <a:pt x="20" y="3038"/>
                  </a:cubicBezTo>
                  <a:cubicBezTo>
                    <a:pt x="18" y="3038"/>
                    <a:pt x="17" y="3038"/>
                    <a:pt x="15" y="3039"/>
                  </a:cubicBezTo>
                  <a:cubicBezTo>
                    <a:pt x="0" y="3045"/>
                    <a:pt x="8" y="3136"/>
                    <a:pt x="116" y="3251"/>
                  </a:cubicBezTo>
                  <a:cubicBezTo>
                    <a:pt x="211" y="3349"/>
                    <a:pt x="393" y="3452"/>
                    <a:pt x="633" y="3452"/>
                  </a:cubicBezTo>
                  <a:cubicBezTo>
                    <a:pt x="666" y="3452"/>
                    <a:pt x="700" y="3450"/>
                    <a:pt x="734" y="3446"/>
                  </a:cubicBezTo>
                  <a:cubicBezTo>
                    <a:pt x="1331" y="3363"/>
                    <a:pt x="1847" y="2672"/>
                    <a:pt x="1986" y="1876"/>
                  </a:cubicBezTo>
                  <a:cubicBezTo>
                    <a:pt x="2051" y="1496"/>
                    <a:pt x="2023" y="1105"/>
                    <a:pt x="1904" y="737"/>
                  </a:cubicBezTo>
                  <a:cubicBezTo>
                    <a:pt x="1807" y="405"/>
                    <a:pt x="1572" y="85"/>
                    <a:pt x="1269" y="19"/>
                  </a:cubicBezTo>
                  <a:cubicBezTo>
                    <a:pt x="1221" y="7"/>
                    <a:pt x="1172" y="1"/>
                    <a:pt x="1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5816500" y="238125"/>
              <a:ext cx="660875" cy="492300"/>
            </a:xfrm>
            <a:custGeom>
              <a:rect b="b" l="l" r="r" t="t"/>
              <a:pathLst>
                <a:path extrusionOk="0" h="19692" w="26435">
                  <a:moveTo>
                    <a:pt x="3201" y="0"/>
                  </a:moveTo>
                  <a:cubicBezTo>
                    <a:pt x="2872" y="0"/>
                    <a:pt x="2554" y="83"/>
                    <a:pt x="2290" y="281"/>
                  </a:cubicBezTo>
                  <a:cubicBezTo>
                    <a:pt x="1710" y="718"/>
                    <a:pt x="1598" y="1580"/>
                    <a:pt x="1834" y="2267"/>
                  </a:cubicBezTo>
                  <a:cubicBezTo>
                    <a:pt x="2072" y="2953"/>
                    <a:pt x="2581" y="3506"/>
                    <a:pt x="3075" y="4037"/>
                  </a:cubicBezTo>
                  <a:cubicBezTo>
                    <a:pt x="2799" y="3844"/>
                    <a:pt x="2470" y="3755"/>
                    <a:pt x="2137" y="3755"/>
                  </a:cubicBezTo>
                  <a:cubicBezTo>
                    <a:pt x="1408" y="3755"/>
                    <a:pt x="659" y="4182"/>
                    <a:pt x="405" y="4878"/>
                  </a:cubicBezTo>
                  <a:cubicBezTo>
                    <a:pt x="59" y="5826"/>
                    <a:pt x="736" y="6987"/>
                    <a:pt x="1705" y="7210"/>
                  </a:cubicBezTo>
                  <a:lnTo>
                    <a:pt x="1705" y="7210"/>
                  </a:lnTo>
                  <a:cubicBezTo>
                    <a:pt x="1676" y="7208"/>
                    <a:pt x="1647" y="7207"/>
                    <a:pt x="1618" y="7207"/>
                  </a:cubicBezTo>
                  <a:cubicBezTo>
                    <a:pt x="926" y="7207"/>
                    <a:pt x="268" y="7803"/>
                    <a:pt x="142" y="8504"/>
                  </a:cubicBezTo>
                  <a:cubicBezTo>
                    <a:pt x="0" y="9302"/>
                    <a:pt x="431" y="10127"/>
                    <a:pt x="1072" y="10621"/>
                  </a:cubicBezTo>
                  <a:cubicBezTo>
                    <a:pt x="1713" y="11116"/>
                    <a:pt x="2541" y="11257"/>
                    <a:pt x="3334" y="11423"/>
                  </a:cubicBezTo>
                  <a:cubicBezTo>
                    <a:pt x="4127" y="11589"/>
                    <a:pt x="4886" y="11659"/>
                    <a:pt x="5612" y="11659"/>
                  </a:cubicBezTo>
                  <a:cubicBezTo>
                    <a:pt x="9375" y="11659"/>
                    <a:pt x="12267" y="9785"/>
                    <a:pt x="14407" y="9700"/>
                  </a:cubicBezTo>
                  <a:cubicBezTo>
                    <a:pt x="14451" y="9698"/>
                    <a:pt x="14493" y="9697"/>
                    <a:pt x="14536" y="9697"/>
                  </a:cubicBezTo>
                  <a:cubicBezTo>
                    <a:pt x="16947" y="9697"/>
                    <a:pt x="16569" y="12531"/>
                    <a:pt x="16569" y="12531"/>
                  </a:cubicBezTo>
                  <a:lnTo>
                    <a:pt x="16002" y="19522"/>
                  </a:lnTo>
                  <a:lnTo>
                    <a:pt x="18088" y="19691"/>
                  </a:lnTo>
                  <a:lnTo>
                    <a:pt x="18864" y="16366"/>
                  </a:lnTo>
                  <a:lnTo>
                    <a:pt x="18964" y="15565"/>
                  </a:lnTo>
                  <a:cubicBezTo>
                    <a:pt x="19421" y="14347"/>
                    <a:pt x="20464" y="13002"/>
                    <a:pt x="20540" y="11703"/>
                  </a:cubicBezTo>
                  <a:cubicBezTo>
                    <a:pt x="20584" y="10959"/>
                    <a:pt x="20477" y="10189"/>
                    <a:pt x="20200" y="9502"/>
                  </a:cubicBezTo>
                  <a:lnTo>
                    <a:pt x="20200" y="9502"/>
                  </a:lnTo>
                  <a:cubicBezTo>
                    <a:pt x="20620" y="9598"/>
                    <a:pt x="21051" y="9646"/>
                    <a:pt x="21482" y="9646"/>
                  </a:cubicBezTo>
                  <a:cubicBezTo>
                    <a:pt x="22812" y="9646"/>
                    <a:pt x="24145" y="9193"/>
                    <a:pt x="25145" y="8312"/>
                  </a:cubicBezTo>
                  <a:cubicBezTo>
                    <a:pt x="25861" y="7680"/>
                    <a:pt x="26435" y="6702"/>
                    <a:pt x="26134" y="5796"/>
                  </a:cubicBezTo>
                  <a:cubicBezTo>
                    <a:pt x="25919" y="5145"/>
                    <a:pt x="25305" y="4704"/>
                    <a:pt x="24673" y="4440"/>
                  </a:cubicBezTo>
                  <a:cubicBezTo>
                    <a:pt x="24107" y="4203"/>
                    <a:pt x="23489" y="4079"/>
                    <a:pt x="22875" y="4079"/>
                  </a:cubicBezTo>
                  <a:cubicBezTo>
                    <a:pt x="22002" y="4079"/>
                    <a:pt x="21138" y="4328"/>
                    <a:pt x="20445" y="4853"/>
                  </a:cubicBezTo>
                  <a:cubicBezTo>
                    <a:pt x="19480" y="5585"/>
                    <a:pt x="18960" y="6876"/>
                    <a:pt x="19153" y="8049"/>
                  </a:cubicBezTo>
                  <a:cubicBezTo>
                    <a:pt x="18228" y="7299"/>
                    <a:pt x="16989" y="7100"/>
                    <a:pt x="15764" y="7100"/>
                  </a:cubicBezTo>
                  <a:cubicBezTo>
                    <a:pt x="15471" y="7100"/>
                    <a:pt x="15179" y="7112"/>
                    <a:pt x="14893" y="7130"/>
                  </a:cubicBezTo>
                  <a:cubicBezTo>
                    <a:pt x="15035" y="5926"/>
                    <a:pt x="14475" y="4699"/>
                    <a:pt x="13578" y="3883"/>
                  </a:cubicBezTo>
                  <a:cubicBezTo>
                    <a:pt x="12682" y="3068"/>
                    <a:pt x="11482" y="2635"/>
                    <a:pt x="10276" y="2508"/>
                  </a:cubicBezTo>
                  <a:cubicBezTo>
                    <a:pt x="9185" y="2392"/>
                    <a:pt x="8041" y="2504"/>
                    <a:pt x="7030" y="2080"/>
                  </a:cubicBezTo>
                  <a:cubicBezTo>
                    <a:pt x="6030" y="1661"/>
                    <a:pt x="5295" y="772"/>
                    <a:pt x="4327" y="285"/>
                  </a:cubicBezTo>
                  <a:cubicBezTo>
                    <a:pt x="3983" y="113"/>
                    <a:pt x="3584" y="0"/>
                    <a:pt x="32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6310950" y="432450"/>
              <a:ext cx="194825" cy="112625"/>
            </a:xfrm>
            <a:custGeom>
              <a:rect b="b" l="l" r="r" t="t"/>
              <a:pathLst>
                <a:path extrusionOk="0" h="4505" w="7793">
                  <a:moveTo>
                    <a:pt x="37" y="1"/>
                  </a:moveTo>
                  <a:cubicBezTo>
                    <a:pt x="36" y="1"/>
                    <a:pt x="35" y="1"/>
                    <a:pt x="35" y="1"/>
                  </a:cubicBezTo>
                  <a:cubicBezTo>
                    <a:pt x="1" y="4"/>
                    <a:pt x="18" y="586"/>
                    <a:pt x="406" y="1427"/>
                  </a:cubicBezTo>
                  <a:cubicBezTo>
                    <a:pt x="781" y="2258"/>
                    <a:pt x="1603" y="3334"/>
                    <a:pt x="2890" y="3965"/>
                  </a:cubicBezTo>
                  <a:cubicBezTo>
                    <a:pt x="3699" y="4360"/>
                    <a:pt x="4533" y="4504"/>
                    <a:pt x="5261" y="4504"/>
                  </a:cubicBezTo>
                  <a:cubicBezTo>
                    <a:pt x="5693" y="4504"/>
                    <a:pt x="6087" y="4454"/>
                    <a:pt x="6418" y="4375"/>
                  </a:cubicBezTo>
                  <a:cubicBezTo>
                    <a:pt x="7320" y="4167"/>
                    <a:pt x="7792" y="3824"/>
                    <a:pt x="7772" y="3795"/>
                  </a:cubicBezTo>
                  <a:cubicBezTo>
                    <a:pt x="7769" y="3790"/>
                    <a:pt x="7762" y="3787"/>
                    <a:pt x="7751" y="3787"/>
                  </a:cubicBezTo>
                  <a:cubicBezTo>
                    <a:pt x="7647" y="3787"/>
                    <a:pt x="7160" y="4009"/>
                    <a:pt x="6371" y="4132"/>
                  </a:cubicBezTo>
                  <a:cubicBezTo>
                    <a:pt x="6110" y="4175"/>
                    <a:pt x="5812" y="4202"/>
                    <a:pt x="5490" y="4202"/>
                  </a:cubicBezTo>
                  <a:cubicBezTo>
                    <a:pt x="4749" y="4202"/>
                    <a:pt x="3881" y="4061"/>
                    <a:pt x="3044" y="3652"/>
                  </a:cubicBezTo>
                  <a:cubicBezTo>
                    <a:pt x="1844" y="3061"/>
                    <a:pt x="1040" y="2082"/>
                    <a:pt x="627" y="1315"/>
                  </a:cubicBezTo>
                  <a:cubicBezTo>
                    <a:pt x="205" y="551"/>
                    <a:pt x="97" y="1"/>
                    <a:pt x="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6313275" y="460250"/>
              <a:ext cx="71950" cy="164100"/>
            </a:xfrm>
            <a:custGeom>
              <a:rect b="b" l="l" r="r" t="t"/>
              <a:pathLst>
                <a:path extrusionOk="0" h="6564" w="2878">
                  <a:moveTo>
                    <a:pt x="44" y="1"/>
                  </a:moveTo>
                  <a:cubicBezTo>
                    <a:pt x="43" y="1"/>
                    <a:pt x="42" y="1"/>
                    <a:pt x="41" y="1"/>
                  </a:cubicBezTo>
                  <a:cubicBezTo>
                    <a:pt x="0" y="11"/>
                    <a:pt x="48" y="426"/>
                    <a:pt x="314" y="1037"/>
                  </a:cubicBezTo>
                  <a:cubicBezTo>
                    <a:pt x="569" y="1652"/>
                    <a:pt x="1069" y="2421"/>
                    <a:pt x="1588" y="3256"/>
                  </a:cubicBezTo>
                  <a:cubicBezTo>
                    <a:pt x="2103" y="4091"/>
                    <a:pt x="2450" y="4906"/>
                    <a:pt x="2566" y="5530"/>
                  </a:cubicBezTo>
                  <a:cubicBezTo>
                    <a:pt x="2692" y="6151"/>
                    <a:pt x="2630" y="6553"/>
                    <a:pt x="2689" y="6563"/>
                  </a:cubicBezTo>
                  <a:cubicBezTo>
                    <a:pt x="2689" y="6563"/>
                    <a:pt x="2690" y="6563"/>
                    <a:pt x="2690" y="6563"/>
                  </a:cubicBezTo>
                  <a:cubicBezTo>
                    <a:pt x="2728" y="6563"/>
                    <a:pt x="2878" y="6160"/>
                    <a:pt x="2810" y="5493"/>
                  </a:cubicBezTo>
                  <a:cubicBezTo>
                    <a:pt x="2753" y="4817"/>
                    <a:pt x="2417" y="3929"/>
                    <a:pt x="1886" y="3075"/>
                  </a:cubicBezTo>
                  <a:cubicBezTo>
                    <a:pt x="1357" y="2220"/>
                    <a:pt x="838" y="1496"/>
                    <a:pt x="537" y="928"/>
                  </a:cubicBezTo>
                  <a:cubicBezTo>
                    <a:pt x="230" y="377"/>
                    <a:pt x="98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5263100" y="1238000"/>
              <a:ext cx="434200" cy="412375"/>
            </a:xfrm>
            <a:custGeom>
              <a:rect b="b" l="l" r="r" t="t"/>
              <a:pathLst>
                <a:path extrusionOk="0" h="16495" w="17368">
                  <a:moveTo>
                    <a:pt x="5770" y="1"/>
                  </a:moveTo>
                  <a:cubicBezTo>
                    <a:pt x="5765" y="1"/>
                    <a:pt x="5760" y="1"/>
                    <a:pt x="5756" y="1"/>
                  </a:cubicBezTo>
                  <a:cubicBezTo>
                    <a:pt x="5012" y="72"/>
                    <a:pt x="4949" y="903"/>
                    <a:pt x="5867" y="1845"/>
                  </a:cubicBezTo>
                  <a:cubicBezTo>
                    <a:pt x="6796" y="2799"/>
                    <a:pt x="9343" y="5811"/>
                    <a:pt x="8823" y="6274"/>
                  </a:cubicBezTo>
                  <a:cubicBezTo>
                    <a:pt x="8800" y="6294"/>
                    <a:pt x="8770" y="6303"/>
                    <a:pt x="8734" y="6303"/>
                  </a:cubicBezTo>
                  <a:cubicBezTo>
                    <a:pt x="7926" y="6303"/>
                    <a:pt x="3810" y="1752"/>
                    <a:pt x="3810" y="1752"/>
                  </a:cubicBezTo>
                  <a:cubicBezTo>
                    <a:pt x="3810" y="1752"/>
                    <a:pt x="3267" y="917"/>
                    <a:pt x="2731" y="917"/>
                  </a:cubicBezTo>
                  <a:cubicBezTo>
                    <a:pt x="2618" y="917"/>
                    <a:pt x="2506" y="954"/>
                    <a:pt x="2399" y="1043"/>
                  </a:cubicBezTo>
                  <a:cubicBezTo>
                    <a:pt x="1285" y="1968"/>
                    <a:pt x="6449" y="6895"/>
                    <a:pt x="6952" y="7352"/>
                  </a:cubicBezTo>
                  <a:cubicBezTo>
                    <a:pt x="7217" y="7593"/>
                    <a:pt x="6966" y="7952"/>
                    <a:pt x="6673" y="7952"/>
                  </a:cubicBezTo>
                  <a:cubicBezTo>
                    <a:pt x="6580" y="7952"/>
                    <a:pt x="6483" y="7916"/>
                    <a:pt x="6398" y="7830"/>
                  </a:cubicBezTo>
                  <a:cubicBezTo>
                    <a:pt x="6062" y="7492"/>
                    <a:pt x="2711" y="3569"/>
                    <a:pt x="1250" y="3569"/>
                  </a:cubicBezTo>
                  <a:cubicBezTo>
                    <a:pt x="1105" y="3569"/>
                    <a:pt x="980" y="3607"/>
                    <a:pt x="877" y="3690"/>
                  </a:cubicBezTo>
                  <a:cubicBezTo>
                    <a:pt x="1" y="4405"/>
                    <a:pt x="5089" y="7785"/>
                    <a:pt x="5393" y="9234"/>
                  </a:cubicBezTo>
                  <a:cubicBezTo>
                    <a:pt x="5436" y="9441"/>
                    <a:pt x="5394" y="9528"/>
                    <a:pt x="5287" y="9528"/>
                  </a:cubicBezTo>
                  <a:cubicBezTo>
                    <a:pt x="4701" y="9528"/>
                    <a:pt x="2182" y="6907"/>
                    <a:pt x="1214" y="6907"/>
                  </a:cubicBezTo>
                  <a:cubicBezTo>
                    <a:pt x="1119" y="6907"/>
                    <a:pt x="1040" y="6932"/>
                    <a:pt x="978" y="6986"/>
                  </a:cubicBezTo>
                  <a:cubicBezTo>
                    <a:pt x="676" y="7254"/>
                    <a:pt x="487" y="7495"/>
                    <a:pt x="3088" y="9698"/>
                  </a:cubicBezTo>
                  <a:cubicBezTo>
                    <a:pt x="4485" y="10883"/>
                    <a:pt x="7403" y="12795"/>
                    <a:pt x="9863" y="14345"/>
                  </a:cubicBezTo>
                  <a:lnTo>
                    <a:pt x="13403" y="16495"/>
                  </a:lnTo>
                  <a:lnTo>
                    <a:pt x="17368" y="11471"/>
                  </a:lnTo>
                  <a:lnTo>
                    <a:pt x="15786" y="7123"/>
                  </a:lnTo>
                  <a:cubicBezTo>
                    <a:pt x="15634" y="6716"/>
                    <a:pt x="15473" y="6262"/>
                    <a:pt x="15310" y="5742"/>
                  </a:cubicBezTo>
                  <a:cubicBezTo>
                    <a:pt x="15123" y="5138"/>
                    <a:pt x="15037" y="4509"/>
                    <a:pt x="15056" y="3879"/>
                  </a:cubicBezTo>
                  <a:cubicBezTo>
                    <a:pt x="15076" y="3113"/>
                    <a:pt x="15146" y="2098"/>
                    <a:pt x="15352" y="1554"/>
                  </a:cubicBezTo>
                  <a:cubicBezTo>
                    <a:pt x="15556" y="1014"/>
                    <a:pt x="15160" y="493"/>
                    <a:pt x="14717" y="493"/>
                  </a:cubicBezTo>
                  <a:cubicBezTo>
                    <a:pt x="14609" y="493"/>
                    <a:pt x="14498" y="524"/>
                    <a:pt x="14392" y="594"/>
                  </a:cubicBezTo>
                  <a:cubicBezTo>
                    <a:pt x="13853" y="947"/>
                    <a:pt x="13107" y="2784"/>
                    <a:pt x="13246" y="5106"/>
                  </a:cubicBezTo>
                  <a:cubicBezTo>
                    <a:pt x="13286" y="5771"/>
                    <a:pt x="13116" y="6024"/>
                    <a:pt x="12832" y="6024"/>
                  </a:cubicBezTo>
                  <a:cubicBezTo>
                    <a:pt x="12125" y="6024"/>
                    <a:pt x="10712" y="4458"/>
                    <a:pt x="10073" y="3769"/>
                  </a:cubicBezTo>
                  <a:cubicBezTo>
                    <a:pt x="9184" y="2813"/>
                    <a:pt x="6313" y="1"/>
                    <a:pt x="5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5489900" y="1211425"/>
              <a:ext cx="1146500" cy="1177825"/>
            </a:xfrm>
            <a:custGeom>
              <a:rect b="b" l="l" r="r" t="t"/>
              <a:pathLst>
                <a:path extrusionOk="0" h="47113" w="45860">
                  <a:moveTo>
                    <a:pt x="36738" y="0"/>
                  </a:moveTo>
                  <a:cubicBezTo>
                    <a:pt x="33396" y="0"/>
                    <a:pt x="31253" y="1970"/>
                    <a:pt x="30617" y="7570"/>
                  </a:cubicBezTo>
                  <a:cubicBezTo>
                    <a:pt x="29462" y="17726"/>
                    <a:pt x="31545" y="28001"/>
                    <a:pt x="30184" y="29192"/>
                  </a:cubicBezTo>
                  <a:cubicBezTo>
                    <a:pt x="30168" y="29207"/>
                    <a:pt x="30145" y="29214"/>
                    <a:pt x="30116" y="29214"/>
                  </a:cubicBezTo>
                  <a:cubicBezTo>
                    <a:pt x="28527" y="29214"/>
                    <a:pt x="8143" y="8471"/>
                    <a:pt x="8143" y="8471"/>
                  </a:cubicBezTo>
                  <a:lnTo>
                    <a:pt x="0" y="17144"/>
                  </a:lnTo>
                  <a:cubicBezTo>
                    <a:pt x="0" y="17144"/>
                    <a:pt x="18196" y="38537"/>
                    <a:pt x="28468" y="45178"/>
                  </a:cubicBezTo>
                  <a:cubicBezTo>
                    <a:pt x="30557" y="46529"/>
                    <a:pt x="32828" y="47113"/>
                    <a:pt x="34906" y="47113"/>
                  </a:cubicBezTo>
                  <a:cubicBezTo>
                    <a:pt x="36452" y="47113"/>
                    <a:pt x="37890" y="46790"/>
                    <a:pt x="39069" y="46219"/>
                  </a:cubicBezTo>
                  <a:cubicBezTo>
                    <a:pt x="45171" y="43267"/>
                    <a:pt x="45860" y="23418"/>
                    <a:pt x="45798" y="14476"/>
                  </a:cubicBezTo>
                  <a:cubicBezTo>
                    <a:pt x="45719" y="3229"/>
                    <a:pt x="40758" y="660"/>
                    <a:pt x="39924" y="453"/>
                  </a:cubicBezTo>
                  <a:cubicBezTo>
                    <a:pt x="38767" y="165"/>
                    <a:pt x="37703" y="0"/>
                    <a:pt x="367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5491650" y="1430950"/>
              <a:ext cx="1143300" cy="943650"/>
            </a:xfrm>
            <a:custGeom>
              <a:rect b="b" l="l" r="r" t="t"/>
              <a:pathLst>
                <a:path extrusionOk="0" h="37746" w="45732">
                  <a:moveTo>
                    <a:pt x="8067" y="1"/>
                  </a:moveTo>
                  <a:cubicBezTo>
                    <a:pt x="8060" y="1"/>
                    <a:pt x="8004" y="43"/>
                    <a:pt x="7905" y="128"/>
                  </a:cubicBezTo>
                  <a:lnTo>
                    <a:pt x="7446" y="528"/>
                  </a:lnTo>
                  <a:cubicBezTo>
                    <a:pt x="7048" y="887"/>
                    <a:pt x="6464" y="1425"/>
                    <a:pt x="5736" y="2149"/>
                  </a:cubicBezTo>
                  <a:cubicBezTo>
                    <a:pt x="4284" y="3597"/>
                    <a:pt x="2244" y="5793"/>
                    <a:pt x="57" y="8824"/>
                  </a:cubicBezTo>
                  <a:lnTo>
                    <a:pt x="0" y="8904"/>
                  </a:lnTo>
                  <a:lnTo>
                    <a:pt x="70" y="8975"/>
                  </a:lnTo>
                  <a:cubicBezTo>
                    <a:pt x="5772" y="14845"/>
                    <a:pt x="14083" y="23425"/>
                    <a:pt x="23414" y="32909"/>
                  </a:cubicBezTo>
                  <a:cubicBezTo>
                    <a:pt x="25723" y="35061"/>
                    <a:pt x="28479" y="36641"/>
                    <a:pt x="31375" y="37392"/>
                  </a:cubicBezTo>
                  <a:cubicBezTo>
                    <a:pt x="32254" y="37617"/>
                    <a:pt x="33156" y="37746"/>
                    <a:pt x="34049" y="37746"/>
                  </a:cubicBezTo>
                  <a:cubicBezTo>
                    <a:pt x="34624" y="37746"/>
                    <a:pt x="35196" y="37692"/>
                    <a:pt x="35755" y="37576"/>
                  </a:cubicBezTo>
                  <a:cubicBezTo>
                    <a:pt x="37184" y="37279"/>
                    <a:pt x="38458" y="36568"/>
                    <a:pt x="39502" y="35674"/>
                  </a:cubicBezTo>
                  <a:cubicBezTo>
                    <a:pt x="41607" y="33859"/>
                    <a:pt x="42806" y="31428"/>
                    <a:pt x="43557" y="29138"/>
                  </a:cubicBezTo>
                  <a:cubicBezTo>
                    <a:pt x="44327" y="26825"/>
                    <a:pt x="44551" y="24559"/>
                    <a:pt x="44817" y="22531"/>
                  </a:cubicBezTo>
                  <a:cubicBezTo>
                    <a:pt x="45335" y="18456"/>
                    <a:pt x="45581" y="15138"/>
                    <a:pt x="45670" y="12844"/>
                  </a:cubicBezTo>
                  <a:cubicBezTo>
                    <a:pt x="45716" y="11696"/>
                    <a:pt x="45728" y="10805"/>
                    <a:pt x="45731" y="10200"/>
                  </a:cubicBezTo>
                  <a:cubicBezTo>
                    <a:pt x="45728" y="9912"/>
                    <a:pt x="45726" y="9686"/>
                    <a:pt x="45724" y="9512"/>
                  </a:cubicBezTo>
                  <a:cubicBezTo>
                    <a:pt x="45722" y="9357"/>
                    <a:pt x="45716" y="9278"/>
                    <a:pt x="45711" y="9278"/>
                  </a:cubicBezTo>
                  <a:cubicBezTo>
                    <a:pt x="45704" y="9278"/>
                    <a:pt x="45697" y="9357"/>
                    <a:pt x="45689" y="9512"/>
                  </a:cubicBezTo>
                  <a:cubicBezTo>
                    <a:pt x="45682" y="9684"/>
                    <a:pt x="45672" y="9911"/>
                    <a:pt x="45660" y="10199"/>
                  </a:cubicBezTo>
                  <a:cubicBezTo>
                    <a:pt x="45636" y="10802"/>
                    <a:pt x="45601" y="11692"/>
                    <a:pt x="45533" y="12837"/>
                  </a:cubicBezTo>
                  <a:cubicBezTo>
                    <a:pt x="45404" y="15126"/>
                    <a:pt x="45120" y="18434"/>
                    <a:pt x="44570" y="22498"/>
                  </a:cubicBezTo>
                  <a:cubicBezTo>
                    <a:pt x="44289" y="24529"/>
                    <a:pt x="44051" y="26773"/>
                    <a:pt x="43280" y="29048"/>
                  </a:cubicBezTo>
                  <a:cubicBezTo>
                    <a:pt x="42529" y="31304"/>
                    <a:pt x="41337" y="33680"/>
                    <a:pt x="39293" y="35427"/>
                  </a:cubicBezTo>
                  <a:cubicBezTo>
                    <a:pt x="38282" y="36289"/>
                    <a:pt x="37043" y="36972"/>
                    <a:pt x="35686" y="37249"/>
                  </a:cubicBezTo>
                  <a:cubicBezTo>
                    <a:pt x="35159" y="37357"/>
                    <a:pt x="34617" y="37408"/>
                    <a:pt x="34068" y="37408"/>
                  </a:cubicBezTo>
                  <a:cubicBezTo>
                    <a:pt x="33202" y="37408"/>
                    <a:pt x="32320" y="37281"/>
                    <a:pt x="31457" y="37059"/>
                  </a:cubicBezTo>
                  <a:cubicBezTo>
                    <a:pt x="28635" y="36325"/>
                    <a:pt x="25919" y="34766"/>
                    <a:pt x="23653" y="32654"/>
                  </a:cubicBezTo>
                  <a:lnTo>
                    <a:pt x="306" y="8880"/>
                  </a:lnTo>
                  <a:lnTo>
                    <a:pt x="306" y="8880"/>
                  </a:lnTo>
                  <a:cubicBezTo>
                    <a:pt x="2435" y="5885"/>
                    <a:pt x="4420" y="3699"/>
                    <a:pt x="5828" y="2239"/>
                  </a:cubicBezTo>
                  <a:cubicBezTo>
                    <a:pt x="6539" y="1502"/>
                    <a:pt x="7106" y="951"/>
                    <a:pt x="7490" y="577"/>
                  </a:cubicBezTo>
                  <a:lnTo>
                    <a:pt x="7927" y="153"/>
                  </a:lnTo>
                  <a:cubicBezTo>
                    <a:pt x="8024" y="57"/>
                    <a:pt x="8071" y="5"/>
                    <a:pt x="8067" y="1"/>
                  </a:cubicBezTo>
                  <a:cubicBezTo>
                    <a:pt x="8067" y="1"/>
                    <a:pt x="8067" y="1"/>
                    <a:pt x="80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5693350" y="1209950"/>
              <a:ext cx="794675" cy="735400"/>
            </a:xfrm>
            <a:custGeom>
              <a:rect b="b" l="l" r="r" t="t"/>
              <a:pathLst>
                <a:path extrusionOk="0" h="29416" w="31787">
                  <a:moveTo>
                    <a:pt x="29672" y="1"/>
                  </a:moveTo>
                  <a:cubicBezTo>
                    <a:pt x="29557" y="1"/>
                    <a:pt x="29438" y="4"/>
                    <a:pt x="29315" y="12"/>
                  </a:cubicBezTo>
                  <a:cubicBezTo>
                    <a:pt x="28496" y="74"/>
                    <a:pt x="27485" y="333"/>
                    <a:pt x="26492" y="976"/>
                  </a:cubicBezTo>
                  <a:cubicBezTo>
                    <a:pt x="25508" y="1621"/>
                    <a:pt x="24580" y="2646"/>
                    <a:pt x="23910" y="3963"/>
                  </a:cubicBezTo>
                  <a:cubicBezTo>
                    <a:pt x="23224" y="5275"/>
                    <a:pt x="22809" y="6864"/>
                    <a:pt x="22604" y="8575"/>
                  </a:cubicBezTo>
                  <a:cubicBezTo>
                    <a:pt x="22398" y="10291"/>
                    <a:pt x="22365" y="12125"/>
                    <a:pt x="22227" y="14048"/>
                  </a:cubicBezTo>
                  <a:cubicBezTo>
                    <a:pt x="21997" y="17901"/>
                    <a:pt x="21744" y="22131"/>
                    <a:pt x="21480" y="26575"/>
                  </a:cubicBezTo>
                  <a:cubicBezTo>
                    <a:pt x="21437" y="27304"/>
                    <a:pt x="21395" y="28028"/>
                    <a:pt x="21355" y="28716"/>
                  </a:cubicBezTo>
                  <a:lnTo>
                    <a:pt x="21355" y="28716"/>
                  </a:lnTo>
                  <a:cubicBezTo>
                    <a:pt x="19854" y="27485"/>
                    <a:pt x="18446" y="26164"/>
                    <a:pt x="17077" y="24933"/>
                  </a:cubicBezTo>
                  <a:cubicBezTo>
                    <a:pt x="15645" y="23608"/>
                    <a:pt x="14268" y="22332"/>
                    <a:pt x="12958" y="21120"/>
                  </a:cubicBezTo>
                  <a:cubicBezTo>
                    <a:pt x="10351" y="18683"/>
                    <a:pt x="8041" y="16474"/>
                    <a:pt x="6123" y="14607"/>
                  </a:cubicBezTo>
                  <a:cubicBezTo>
                    <a:pt x="4206" y="12740"/>
                    <a:pt x="2678" y="11219"/>
                    <a:pt x="1636" y="10160"/>
                  </a:cubicBezTo>
                  <a:cubicBezTo>
                    <a:pt x="1129" y="9645"/>
                    <a:pt x="729" y="9238"/>
                    <a:pt x="436" y="8941"/>
                  </a:cubicBezTo>
                  <a:lnTo>
                    <a:pt x="121" y="8628"/>
                  </a:lnTo>
                  <a:cubicBezTo>
                    <a:pt x="52" y="8564"/>
                    <a:pt x="13" y="8530"/>
                    <a:pt x="6" y="8530"/>
                  </a:cubicBezTo>
                  <a:cubicBezTo>
                    <a:pt x="5" y="8530"/>
                    <a:pt x="5" y="8530"/>
                    <a:pt x="5" y="8530"/>
                  </a:cubicBezTo>
                  <a:cubicBezTo>
                    <a:pt x="1" y="8534"/>
                    <a:pt x="31" y="8575"/>
                    <a:pt x="96" y="8653"/>
                  </a:cubicBezTo>
                  <a:lnTo>
                    <a:pt x="387" y="8989"/>
                  </a:lnTo>
                  <a:cubicBezTo>
                    <a:pt x="649" y="9277"/>
                    <a:pt x="1030" y="9711"/>
                    <a:pt x="1541" y="10251"/>
                  </a:cubicBezTo>
                  <a:cubicBezTo>
                    <a:pt x="2557" y="11339"/>
                    <a:pt x="4058" y="12888"/>
                    <a:pt x="5955" y="14778"/>
                  </a:cubicBezTo>
                  <a:cubicBezTo>
                    <a:pt x="7854" y="16667"/>
                    <a:pt x="10148" y="18895"/>
                    <a:pt x="12742" y="21349"/>
                  </a:cubicBezTo>
                  <a:cubicBezTo>
                    <a:pt x="14052" y="22572"/>
                    <a:pt x="15421" y="23850"/>
                    <a:pt x="16849" y="25182"/>
                  </a:cubicBezTo>
                  <a:cubicBezTo>
                    <a:pt x="18301" y="26496"/>
                    <a:pt x="19763" y="27880"/>
                    <a:pt x="21407" y="29208"/>
                  </a:cubicBezTo>
                  <a:lnTo>
                    <a:pt x="21664" y="29415"/>
                  </a:lnTo>
                  <a:lnTo>
                    <a:pt x="21684" y="29074"/>
                  </a:lnTo>
                  <a:cubicBezTo>
                    <a:pt x="21731" y="28284"/>
                    <a:pt x="21780" y="27440"/>
                    <a:pt x="21830" y="26590"/>
                  </a:cubicBezTo>
                  <a:cubicBezTo>
                    <a:pt x="22086" y="22148"/>
                    <a:pt x="22327" y="17916"/>
                    <a:pt x="22550" y="14061"/>
                  </a:cubicBezTo>
                  <a:cubicBezTo>
                    <a:pt x="22678" y="12137"/>
                    <a:pt x="22700" y="10301"/>
                    <a:pt x="22893" y="8608"/>
                  </a:cubicBezTo>
                  <a:cubicBezTo>
                    <a:pt x="23083" y="6917"/>
                    <a:pt x="23475" y="5362"/>
                    <a:pt x="24130" y="4075"/>
                  </a:cubicBezTo>
                  <a:cubicBezTo>
                    <a:pt x="24770" y="2783"/>
                    <a:pt x="25659" y="1780"/>
                    <a:pt x="26602" y="1138"/>
                  </a:cubicBezTo>
                  <a:cubicBezTo>
                    <a:pt x="27415" y="590"/>
                    <a:pt x="28351" y="250"/>
                    <a:pt x="29327" y="147"/>
                  </a:cubicBezTo>
                  <a:cubicBezTo>
                    <a:pt x="29502" y="132"/>
                    <a:pt x="29669" y="125"/>
                    <a:pt x="29827" y="125"/>
                  </a:cubicBezTo>
                  <a:cubicBezTo>
                    <a:pt x="30395" y="125"/>
                    <a:pt x="30849" y="214"/>
                    <a:pt x="31167" y="307"/>
                  </a:cubicBezTo>
                  <a:cubicBezTo>
                    <a:pt x="31544" y="412"/>
                    <a:pt x="31744" y="514"/>
                    <a:pt x="31781" y="514"/>
                  </a:cubicBezTo>
                  <a:cubicBezTo>
                    <a:pt x="31784" y="514"/>
                    <a:pt x="31786" y="514"/>
                    <a:pt x="31786" y="512"/>
                  </a:cubicBezTo>
                  <a:cubicBezTo>
                    <a:pt x="31786" y="512"/>
                    <a:pt x="31598" y="379"/>
                    <a:pt x="31189" y="240"/>
                  </a:cubicBezTo>
                  <a:cubicBezTo>
                    <a:pt x="30841" y="120"/>
                    <a:pt x="30327" y="1"/>
                    <a:pt x="29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5578850" y="1502725"/>
              <a:ext cx="199350" cy="227225"/>
            </a:xfrm>
            <a:custGeom>
              <a:rect b="b" l="l" r="r" t="t"/>
              <a:pathLst>
                <a:path extrusionOk="0" h="9089" w="7974">
                  <a:moveTo>
                    <a:pt x="7933" y="0"/>
                  </a:moveTo>
                  <a:cubicBezTo>
                    <a:pt x="7870" y="0"/>
                    <a:pt x="7388" y="459"/>
                    <a:pt x="6656" y="1219"/>
                  </a:cubicBezTo>
                  <a:cubicBezTo>
                    <a:pt x="5900" y="2005"/>
                    <a:pt x="4880" y="3116"/>
                    <a:pt x="3789" y="4372"/>
                  </a:cubicBezTo>
                  <a:cubicBezTo>
                    <a:pt x="2697" y="5627"/>
                    <a:pt x="1739" y="6790"/>
                    <a:pt x="1066" y="7649"/>
                  </a:cubicBezTo>
                  <a:cubicBezTo>
                    <a:pt x="392" y="8507"/>
                    <a:pt x="0" y="9057"/>
                    <a:pt x="37" y="9087"/>
                  </a:cubicBezTo>
                  <a:cubicBezTo>
                    <a:pt x="38" y="9088"/>
                    <a:pt x="40" y="9088"/>
                    <a:pt x="42" y="9088"/>
                  </a:cubicBezTo>
                  <a:cubicBezTo>
                    <a:pt x="103" y="9088"/>
                    <a:pt x="556" y="8599"/>
                    <a:pt x="1256" y="7807"/>
                  </a:cubicBezTo>
                  <a:cubicBezTo>
                    <a:pt x="2052" y="6894"/>
                    <a:pt x="3003" y="5805"/>
                    <a:pt x="4052" y="4601"/>
                  </a:cubicBezTo>
                  <a:lnTo>
                    <a:pt x="6839" y="1386"/>
                  </a:lnTo>
                  <a:cubicBezTo>
                    <a:pt x="7548" y="558"/>
                    <a:pt x="7974" y="33"/>
                    <a:pt x="7938" y="2"/>
                  </a:cubicBezTo>
                  <a:cubicBezTo>
                    <a:pt x="7937" y="1"/>
                    <a:pt x="7935" y="0"/>
                    <a:pt x="7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6228825" y="1933475"/>
              <a:ext cx="52950" cy="129225"/>
            </a:xfrm>
            <a:custGeom>
              <a:rect b="b" l="l" r="r" t="t"/>
              <a:pathLst>
                <a:path extrusionOk="0" h="5169" w="2118">
                  <a:moveTo>
                    <a:pt x="96" y="1"/>
                  </a:moveTo>
                  <a:cubicBezTo>
                    <a:pt x="94" y="1"/>
                    <a:pt x="92" y="1"/>
                    <a:pt x="91" y="2"/>
                  </a:cubicBezTo>
                  <a:cubicBezTo>
                    <a:pt x="1" y="46"/>
                    <a:pt x="474" y="1184"/>
                    <a:pt x="1004" y="2606"/>
                  </a:cubicBezTo>
                  <a:cubicBezTo>
                    <a:pt x="1533" y="4010"/>
                    <a:pt x="1922" y="5168"/>
                    <a:pt x="2024" y="5168"/>
                  </a:cubicBezTo>
                  <a:cubicBezTo>
                    <a:pt x="2025" y="5168"/>
                    <a:pt x="2026" y="5168"/>
                    <a:pt x="2027" y="5168"/>
                  </a:cubicBezTo>
                  <a:cubicBezTo>
                    <a:pt x="2117" y="5145"/>
                    <a:pt x="1873" y="3919"/>
                    <a:pt x="1333" y="2482"/>
                  </a:cubicBezTo>
                  <a:cubicBezTo>
                    <a:pt x="805" y="1071"/>
                    <a:pt x="197" y="1"/>
                    <a:pt x="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6221275" y="1933350"/>
              <a:ext cx="105675" cy="93575"/>
            </a:xfrm>
            <a:custGeom>
              <a:rect b="b" l="l" r="r" t="t"/>
              <a:pathLst>
                <a:path extrusionOk="0" h="3743" w="4227">
                  <a:moveTo>
                    <a:pt x="80" y="1"/>
                  </a:moveTo>
                  <a:cubicBezTo>
                    <a:pt x="74" y="1"/>
                    <a:pt x="69" y="3"/>
                    <a:pt x="66" y="6"/>
                  </a:cubicBezTo>
                  <a:cubicBezTo>
                    <a:pt x="1" y="78"/>
                    <a:pt x="865" y="972"/>
                    <a:pt x="1996" y="2002"/>
                  </a:cubicBezTo>
                  <a:cubicBezTo>
                    <a:pt x="3078" y="2988"/>
                    <a:pt x="4013" y="3743"/>
                    <a:pt x="4148" y="3743"/>
                  </a:cubicBezTo>
                  <a:cubicBezTo>
                    <a:pt x="4154" y="3743"/>
                    <a:pt x="4158" y="3741"/>
                    <a:pt x="4161" y="3738"/>
                  </a:cubicBezTo>
                  <a:cubicBezTo>
                    <a:pt x="4226" y="3667"/>
                    <a:pt x="3362" y="2773"/>
                    <a:pt x="2231" y="1743"/>
                  </a:cubicBezTo>
                  <a:cubicBezTo>
                    <a:pt x="1150" y="756"/>
                    <a:pt x="216" y="1"/>
                    <a:pt x="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603575" y="4242625"/>
              <a:ext cx="687950" cy="775425"/>
            </a:xfrm>
            <a:custGeom>
              <a:rect b="b" l="l" r="r" t="t"/>
              <a:pathLst>
                <a:path extrusionOk="0" h="31017" w="27518">
                  <a:moveTo>
                    <a:pt x="18929" y="0"/>
                  </a:moveTo>
                  <a:lnTo>
                    <a:pt x="1" y="23446"/>
                  </a:lnTo>
                  <a:lnTo>
                    <a:pt x="5921" y="31016"/>
                  </a:lnTo>
                  <a:lnTo>
                    <a:pt x="27517" y="11523"/>
                  </a:lnTo>
                  <a:lnTo>
                    <a:pt x="18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535250" y="4810200"/>
              <a:ext cx="326200" cy="404000"/>
            </a:xfrm>
            <a:custGeom>
              <a:rect b="b" l="l" r="r" t="t"/>
              <a:pathLst>
                <a:path extrusionOk="0" h="16160" w="13048">
                  <a:moveTo>
                    <a:pt x="3075" y="1"/>
                  </a:moveTo>
                  <a:lnTo>
                    <a:pt x="0" y="2691"/>
                  </a:lnTo>
                  <a:lnTo>
                    <a:pt x="409" y="3219"/>
                  </a:lnTo>
                  <a:cubicBezTo>
                    <a:pt x="2248" y="5551"/>
                    <a:pt x="9919" y="14948"/>
                    <a:pt x="11680" y="16037"/>
                  </a:cubicBezTo>
                  <a:cubicBezTo>
                    <a:pt x="11815" y="16120"/>
                    <a:pt x="11920" y="16159"/>
                    <a:pt x="11997" y="16159"/>
                  </a:cubicBezTo>
                  <a:cubicBezTo>
                    <a:pt x="13047" y="16159"/>
                    <a:pt x="9147" y="9044"/>
                    <a:pt x="9147" y="9044"/>
                  </a:cubicBezTo>
                  <a:lnTo>
                    <a:pt x="9891" y="8390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538300" y="4825475"/>
              <a:ext cx="84575" cy="123625"/>
            </a:xfrm>
            <a:custGeom>
              <a:rect b="b" l="l" r="r" t="t"/>
              <a:pathLst>
                <a:path extrusionOk="0" h="4945" w="3383">
                  <a:moveTo>
                    <a:pt x="2254" y="1"/>
                  </a:moveTo>
                  <a:lnTo>
                    <a:pt x="1" y="1985"/>
                  </a:lnTo>
                  <a:lnTo>
                    <a:pt x="2519" y="4944"/>
                  </a:lnTo>
                  <a:cubicBezTo>
                    <a:pt x="3093" y="4226"/>
                    <a:pt x="3383" y="3320"/>
                    <a:pt x="3330" y="2400"/>
                  </a:cubicBezTo>
                  <a:cubicBezTo>
                    <a:pt x="3274" y="1493"/>
                    <a:pt x="2909" y="633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535250" y="4873775"/>
              <a:ext cx="316275" cy="341900"/>
            </a:xfrm>
            <a:custGeom>
              <a:rect b="b" l="l" r="r" t="t"/>
              <a:pathLst>
                <a:path extrusionOk="0" h="13676" w="12651">
                  <a:moveTo>
                    <a:pt x="191" y="0"/>
                  </a:moveTo>
                  <a:lnTo>
                    <a:pt x="0" y="146"/>
                  </a:lnTo>
                  <a:cubicBezTo>
                    <a:pt x="3214" y="4509"/>
                    <a:pt x="11289" y="13675"/>
                    <a:pt x="11986" y="13675"/>
                  </a:cubicBezTo>
                  <a:cubicBezTo>
                    <a:pt x="11987" y="13675"/>
                    <a:pt x="11989" y="13675"/>
                    <a:pt x="11991" y="13675"/>
                  </a:cubicBezTo>
                  <a:cubicBezTo>
                    <a:pt x="12650" y="13625"/>
                    <a:pt x="11225" y="10615"/>
                    <a:pt x="11225" y="10615"/>
                  </a:cubicBezTo>
                  <a:cubicBezTo>
                    <a:pt x="11114" y="10500"/>
                    <a:pt x="10950" y="10457"/>
                    <a:pt x="10768" y="10457"/>
                  </a:cubicBezTo>
                  <a:cubicBezTo>
                    <a:pt x="10240" y="10457"/>
                    <a:pt x="9559" y="10816"/>
                    <a:pt x="9559" y="1081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537275" y="4870525"/>
              <a:ext cx="301275" cy="342250"/>
            </a:xfrm>
            <a:custGeom>
              <a:rect b="b" l="l" r="r" t="t"/>
              <a:pathLst>
                <a:path extrusionOk="0" h="13690" w="12051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3"/>
                    <a:pt x="39" y="55"/>
                    <a:pt x="111" y="152"/>
                  </a:cubicBezTo>
                  <a:lnTo>
                    <a:pt x="438" y="571"/>
                  </a:lnTo>
                  <a:lnTo>
                    <a:pt x="1666" y="2091"/>
                  </a:lnTo>
                  <a:cubicBezTo>
                    <a:pt x="2713" y="3369"/>
                    <a:pt x="4181" y="5113"/>
                    <a:pt x="5844" y="7005"/>
                  </a:cubicBezTo>
                  <a:cubicBezTo>
                    <a:pt x="7507" y="8895"/>
                    <a:pt x="9051" y="10575"/>
                    <a:pt x="10185" y="11774"/>
                  </a:cubicBezTo>
                  <a:cubicBezTo>
                    <a:pt x="10717" y="12331"/>
                    <a:pt x="11168" y="12801"/>
                    <a:pt x="11536" y="13186"/>
                  </a:cubicBezTo>
                  <a:lnTo>
                    <a:pt x="11910" y="13564"/>
                  </a:lnTo>
                  <a:cubicBezTo>
                    <a:pt x="11995" y="13646"/>
                    <a:pt x="12041" y="13689"/>
                    <a:pt x="12046" y="13689"/>
                  </a:cubicBezTo>
                  <a:cubicBezTo>
                    <a:pt x="12046" y="13689"/>
                    <a:pt x="12046" y="13689"/>
                    <a:pt x="12046" y="13689"/>
                  </a:cubicBezTo>
                  <a:cubicBezTo>
                    <a:pt x="12051" y="13685"/>
                    <a:pt x="12010" y="13636"/>
                    <a:pt x="11929" y="13545"/>
                  </a:cubicBezTo>
                  <a:lnTo>
                    <a:pt x="11573" y="13152"/>
                  </a:lnTo>
                  <a:cubicBezTo>
                    <a:pt x="11214" y="12760"/>
                    <a:pt x="10773" y="12279"/>
                    <a:pt x="10252" y="11712"/>
                  </a:cubicBezTo>
                  <a:cubicBezTo>
                    <a:pt x="9137" y="10496"/>
                    <a:pt x="7604" y="8809"/>
                    <a:pt x="5942" y="6917"/>
                  </a:cubicBezTo>
                  <a:cubicBezTo>
                    <a:pt x="4278" y="5027"/>
                    <a:pt x="2800" y="3294"/>
                    <a:pt x="1737" y="2033"/>
                  </a:cubicBezTo>
                  <a:lnTo>
                    <a:pt x="477" y="538"/>
                  </a:lnTo>
                  <a:cubicBezTo>
                    <a:pt x="349" y="388"/>
                    <a:pt x="236" y="256"/>
                    <a:pt x="132" y="136"/>
                  </a:cubicBezTo>
                  <a:cubicBezTo>
                    <a:pt x="54" y="47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770350" y="5134400"/>
              <a:ext cx="49650" cy="12575"/>
            </a:xfrm>
            <a:custGeom>
              <a:rect b="b" l="l" r="r" t="t"/>
              <a:pathLst>
                <a:path extrusionOk="0" h="503" w="1986">
                  <a:moveTo>
                    <a:pt x="1274" y="0"/>
                  </a:moveTo>
                  <a:cubicBezTo>
                    <a:pt x="1172" y="0"/>
                    <a:pt x="1062" y="9"/>
                    <a:pt x="946" y="29"/>
                  </a:cubicBezTo>
                  <a:cubicBezTo>
                    <a:pt x="360" y="129"/>
                    <a:pt x="1" y="481"/>
                    <a:pt x="28" y="500"/>
                  </a:cubicBezTo>
                  <a:cubicBezTo>
                    <a:pt x="29" y="502"/>
                    <a:pt x="32" y="503"/>
                    <a:pt x="35" y="503"/>
                  </a:cubicBezTo>
                  <a:cubicBezTo>
                    <a:pt x="92" y="503"/>
                    <a:pt x="452" y="243"/>
                    <a:pt x="968" y="158"/>
                  </a:cubicBezTo>
                  <a:cubicBezTo>
                    <a:pt x="1114" y="131"/>
                    <a:pt x="1252" y="122"/>
                    <a:pt x="1376" y="122"/>
                  </a:cubicBezTo>
                  <a:cubicBezTo>
                    <a:pt x="1661" y="122"/>
                    <a:pt x="1876" y="170"/>
                    <a:pt x="1946" y="170"/>
                  </a:cubicBezTo>
                  <a:cubicBezTo>
                    <a:pt x="1960" y="170"/>
                    <a:pt x="1969" y="168"/>
                    <a:pt x="1970" y="163"/>
                  </a:cubicBezTo>
                  <a:cubicBezTo>
                    <a:pt x="1985" y="141"/>
                    <a:pt x="1693" y="0"/>
                    <a:pt x="1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748700" y="5056175"/>
              <a:ext cx="26425" cy="5275"/>
            </a:xfrm>
            <a:custGeom>
              <a:rect b="b" l="l" r="r" t="t"/>
              <a:pathLst>
                <a:path extrusionOk="0" h="211" w="1057">
                  <a:moveTo>
                    <a:pt x="936" y="0"/>
                  </a:moveTo>
                  <a:cubicBezTo>
                    <a:pt x="837" y="0"/>
                    <a:pt x="686" y="14"/>
                    <a:pt x="517" y="41"/>
                  </a:cubicBezTo>
                  <a:cubicBezTo>
                    <a:pt x="229" y="86"/>
                    <a:pt x="0" y="152"/>
                    <a:pt x="6" y="189"/>
                  </a:cubicBezTo>
                  <a:cubicBezTo>
                    <a:pt x="8" y="203"/>
                    <a:pt x="50" y="210"/>
                    <a:pt x="118" y="210"/>
                  </a:cubicBezTo>
                  <a:cubicBezTo>
                    <a:pt x="216" y="210"/>
                    <a:pt x="368" y="196"/>
                    <a:pt x="538" y="169"/>
                  </a:cubicBezTo>
                  <a:cubicBezTo>
                    <a:pt x="827" y="124"/>
                    <a:pt x="1056" y="58"/>
                    <a:pt x="1051" y="22"/>
                  </a:cubicBezTo>
                  <a:cubicBezTo>
                    <a:pt x="1049" y="7"/>
                    <a:pt x="1006" y="0"/>
                    <a:pt x="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742950" y="5036150"/>
              <a:ext cx="22625" cy="4200"/>
            </a:xfrm>
            <a:custGeom>
              <a:rect b="b" l="l" r="r" t="t"/>
              <a:pathLst>
                <a:path extrusionOk="0" h="168" w="905">
                  <a:moveTo>
                    <a:pt x="177" y="1"/>
                  </a:moveTo>
                  <a:cubicBezTo>
                    <a:pt x="74" y="1"/>
                    <a:pt x="7" y="11"/>
                    <a:pt x="5" y="32"/>
                  </a:cubicBezTo>
                  <a:cubicBezTo>
                    <a:pt x="1" y="68"/>
                    <a:pt x="199" y="120"/>
                    <a:pt x="446" y="149"/>
                  </a:cubicBezTo>
                  <a:cubicBezTo>
                    <a:pt x="552" y="161"/>
                    <a:pt x="651" y="167"/>
                    <a:pt x="728" y="167"/>
                  </a:cubicBezTo>
                  <a:cubicBezTo>
                    <a:pt x="831" y="167"/>
                    <a:pt x="898" y="157"/>
                    <a:pt x="900" y="137"/>
                  </a:cubicBezTo>
                  <a:cubicBezTo>
                    <a:pt x="904" y="101"/>
                    <a:pt x="708" y="49"/>
                    <a:pt x="461" y="19"/>
                  </a:cubicBezTo>
                  <a:cubicBezTo>
                    <a:pt x="354" y="7"/>
                    <a:pt x="256" y="1"/>
                    <a:pt x="1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752300" y="5009825"/>
              <a:ext cx="19725" cy="21375"/>
            </a:xfrm>
            <a:custGeom>
              <a:rect b="b" l="l" r="r" t="t"/>
              <a:pathLst>
                <a:path extrusionOk="0" h="855" w="789">
                  <a:moveTo>
                    <a:pt x="35" y="0"/>
                  </a:moveTo>
                  <a:cubicBezTo>
                    <a:pt x="32" y="0"/>
                    <a:pt x="30" y="1"/>
                    <a:pt x="28" y="2"/>
                  </a:cubicBezTo>
                  <a:cubicBezTo>
                    <a:pt x="1" y="25"/>
                    <a:pt x="143" y="236"/>
                    <a:pt x="346" y="470"/>
                  </a:cubicBezTo>
                  <a:cubicBezTo>
                    <a:pt x="536" y="691"/>
                    <a:pt x="711" y="855"/>
                    <a:pt x="754" y="855"/>
                  </a:cubicBezTo>
                  <a:cubicBezTo>
                    <a:pt x="757" y="855"/>
                    <a:pt x="759" y="854"/>
                    <a:pt x="761" y="852"/>
                  </a:cubicBezTo>
                  <a:cubicBezTo>
                    <a:pt x="788" y="829"/>
                    <a:pt x="646" y="620"/>
                    <a:pt x="444" y="384"/>
                  </a:cubicBezTo>
                  <a:cubicBezTo>
                    <a:pt x="253" y="164"/>
                    <a:pt x="78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762500" y="4994500"/>
              <a:ext cx="20650" cy="25525"/>
            </a:xfrm>
            <a:custGeom>
              <a:rect b="b" l="l" r="r" t="t"/>
              <a:pathLst>
                <a:path extrusionOk="0" h="1021" w="826">
                  <a:moveTo>
                    <a:pt x="35" y="0"/>
                  </a:moveTo>
                  <a:cubicBezTo>
                    <a:pt x="34" y="0"/>
                    <a:pt x="33" y="1"/>
                    <a:pt x="32" y="1"/>
                  </a:cubicBezTo>
                  <a:cubicBezTo>
                    <a:pt x="1" y="13"/>
                    <a:pt x="88" y="300"/>
                    <a:pt x="309" y="591"/>
                  </a:cubicBezTo>
                  <a:cubicBezTo>
                    <a:pt x="514" y="860"/>
                    <a:pt x="744" y="1021"/>
                    <a:pt x="793" y="1021"/>
                  </a:cubicBezTo>
                  <a:cubicBezTo>
                    <a:pt x="796" y="1021"/>
                    <a:pt x="799" y="1020"/>
                    <a:pt x="801" y="1018"/>
                  </a:cubicBezTo>
                  <a:cubicBezTo>
                    <a:pt x="825" y="989"/>
                    <a:pt x="622" y="790"/>
                    <a:pt x="413" y="512"/>
                  </a:cubicBezTo>
                  <a:cubicBezTo>
                    <a:pt x="212" y="242"/>
                    <a:pt x="74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770500" y="5050975"/>
              <a:ext cx="49350" cy="30750"/>
            </a:xfrm>
            <a:custGeom>
              <a:rect b="b" l="l" r="r" t="t"/>
              <a:pathLst>
                <a:path extrusionOk="0" h="1230" w="1974">
                  <a:moveTo>
                    <a:pt x="668" y="96"/>
                  </a:moveTo>
                  <a:cubicBezTo>
                    <a:pt x="902" y="96"/>
                    <a:pt x="1133" y="162"/>
                    <a:pt x="1332" y="286"/>
                  </a:cubicBezTo>
                  <a:cubicBezTo>
                    <a:pt x="1546" y="421"/>
                    <a:pt x="1791" y="668"/>
                    <a:pt x="1833" y="941"/>
                  </a:cubicBezTo>
                  <a:cubicBezTo>
                    <a:pt x="1842" y="1046"/>
                    <a:pt x="1771" y="1101"/>
                    <a:pt x="1675" y="1101"/>
                  </a:cubicBezTo>
                  <a:cubicBezTo>
                    <a:pt x="1647" y="1101"/>
                    <a:pt x="1616" y="1096"/>
                    <a:pt x="1585" y="1086"/>
                  </a:cubicBezTo>
                  <a:cubicBezTo>
                    <a:pt x="1455" y="1049"/>
                    <a:pt x="1324" y="968"/>
                    <a:pt x="1204" y="904"/>
                  </a:cubicBezTo>
                  <a:cubicBezTo>
                    <a:pt x="991" y="783"/>
                    <a:pt x="788" y="646"/>
                    <a:pt x="595" y="493"/>
                  </a:cubicBezTo>
                  <a:cubicBezTo>
                    <a:pt x="433" y="364"/>
                    <a:pt x="308" y="251"/>
                    <a:pt x="222" y="171"/>
                  </a:cubicBezTo>
                  <a:lnTo>
                    <a:pt x="222" y="171"/>
                  </a:lnTo>
                  <a:cubicBezTo>
                    <a:pt x="328" y="135"/>
                    <a:pt x="473" y="100"/>
                    <a:pt x="654" y="96"/>
                  </a:cubicBezTo>
                  <a:cubicBezTo>
                    <a:pt x="659" y="96"/>
                    <a:pt x="663" y="96"/>
                    <a:pt x="668" y="96"/>
                  </a:cubicBezTo>
                  <a:close/>
                  <a:moveTo>
                    <a:pt x="744" y="0"/>
                  </a:moveTo>
                  <a:cubicBezTo>
                    <a:pt x="712" y="0"/>
                    <a:pt x="681" y="2"/>
                    <a:pt x="651" y="5"/>
                  </a:cubicBezTo>
                  <a:cubicBezTo>
                    <a:pt x="486" y="14"/>
                    <a:pt x="326" y="57"/>
                    <a:pt x="177" y="129"/>
                  </a:cubicBezTo>
                  <a:lnTo>
                    <a:pt x="177" y="129"/>
                  </a:lnTo>
                  <a:cubicBezTo>
                    <a:pt x="123" y="78"/>
                    <a:pt x="90" y="49"/>
                    <a:pt x="80" y="49"/>
                  </a:cubicBezTo>
                  <a:cubicBezTo>
                    <a:pt x="79" y="49"/>
                    <a:pt x="78" y="49"/>
                    <a:pt x="78" y="50"/>
                  </a:cubicBezTo>
                  <a:cubicBezTo>
                    <a:pt x="73" y="53"/>
                    <a:pt x="94" y="89"/>
                    <a:pt x="139" y="149"/>
                  </a:cubicBezTo>
                  <a:lnTo>
                    <a:pt x="139" y="149"/>
                  </a:lnTo>
                  <a:cubicBezTo>
                    <a:pt x="44" y="202"/>
                    <a:pt x="0" y="244"/>
                    <a:pt x="4" y="251"/>
                  </a:cubicBezTo>
                  <a:cubicBezTo>
                    <a:pt x="5" y="252"/>
                    <a:pt x="7" y="253"/>
                    <a:pt x="9" y="253"/>
                  </a:cubicBezTo>
                  <a:cubicBezTo>
                    <a:pt x="25" y="253"/>
                    <a:pt x="80" y="223"/>
                    <a:pt x="171" y="189"/>
                  </a:cubicBezTo>
                  <a:lnTo>
                    <a:pt x="171" y="189"/>
                  </a:lnTo>
                  <a:cubicBezTo>
                    <a:pt x="246" y="282"/>
                    <a:pt x="368" y="414"/>
                    <a:pt x="537" y="564"/>
                  </a:cubicBezTo>
                  <a:cubicBezTo>
                    <a:pt x="725" y="731"/>
                    <a:pt x="928" y="880"/>
                    <a:pt x="1144" y="1008"/>
                  </a:cubicBezTo>
                  <a:cubicBezTo>
                    <a:pt x="1269" y="1078"/>
                    <a:pt x="1390" y="1159"/>
                    <a:pt x="1553" y="1210"/>
                  </a:cubicBezTo>
                  <a:cubicBezTo>
                    <a:pt x="1593" y="1220"/>
                    <a:pt x="1638" y="1229"/>
                    <a:pt x="1685" y="1229"/>
                  </a:cubicBezTo>
                  <a:cubicBezTo>
                    <a:pt x="1731" y="1229"/>
                    <a:pt x="1779" y="1221"/>
                    <a:pt x="1826" y="1196"/>
                  </a:cubicBezTo>
                  <a:cubicBezTo>
                    <a:pt x="1923" y="1147"/>
                    <a:pt x="1974" y="1031"/>
                    <a:pt x="1964" y="934"/>
                  </a:cubicBezTo>
                  <a:cubicBezTo>
                    <a:pt x="1798" y="265"/>
                    <a:pt x="1167" y="0"/>
                    <a:pt x="7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72325" y="5019825"/>
              <a:ext cx="21325" cy="36375"/>
            </a:xfrm>
            <a:custGeom>
              <a:rect b="b" l="l" r="r" t="t"/>
              <a:pathLst>
                <a:path extrusionOk="0" h="1455" w="853">
                  <a:moveTo>
                    <a:pt x="493" y="1"/>
                  </a:moveTo>
                  <a:cubicBezTo>
                    <a:pt x="402" y="1"/>
                    <a:pt x="312" y="47"/>
                    <a:pt x="267" y="107"/>
                  </a:cubicBezTo>
                  <a:cubicBezTo>
                    <a:pt x="185" y="197"/>
                    <a:pt x="143" y="306"/>
                    <a:pt x="114" y="399"/>
                  </a:cubicBezTo>
                  <a:cubicBezTo>
                    <a:pt x="60" y="569"/>
                    <a:pt x="25" y="743"/>
                    <a:pt x="16" y="921"/>
                  </a:cubicBezTo>
                  <a:cubicBezTo>
                    <a:pt x="1" y="1220"/>
                    <a:pt x="52" y="1402"/>
                    <a:pt x="66" y="1402"/>
                  </a:cubicBezTo>
                  <a:cubicBezTo>
                    <a:pt x="66" y="1402"/>
                    <a:pt x="66" y="1402"/>
                    <a:pt x="66" y="1402"/>
                  </a:cubicBezTo>
                  <a:cubicBezTo>
                    <a:pt x="88" y="1400"/>
                    <a:pt x="69" y="1217"/>
                    <a:pt x="107" y="929"/>
                  </a:cubicBezTo>
                  <a:cubicBezTo>
                    <a:pt x="129" y="762"/>
                    <a:pt x="170" y="597"/>
                    <a:pt x="226" y="439"/>
                  </a:cubicBezTo>
                  <a:cubicBezTo>
                    <a:pt x="265" y="302"/>
                    <a:pt x="374" y="129"/>
                    <a:pt x="487" y="129"/>
                  </a:cubicBezTo>
                  <a:cubicBezTo>
                    <a:pt x="513" y="129"/>
                    <a:pt x="539" y="138"/>
                    <a:pt x="565" y="158"/>
                  </a:cubicBezTo>
                  <a:cubicBezTo>
                    <a:pt x="691" y="278"/>
                    <a:pt x="679" y="523"/>
                    <a:pt x="646" y="693"/>
                  </a:cubicBezTo>
                  <a:cubicBezTo>
                    <a:pt x="610" y="854"/>
                    <a:pt x="539" y="1005"/>
                    <a:pt x="438" y="1136"/>
                  </a:cubicBezTo>
                  <a:cubicBezTo>
                    <a:pt x="263" y="1361"/>
                    <a:pt x="85" y="1432"/>
                    <a:pt x="96" y="1453"/>
                  </a:cubicBezTo>
                  <a:cubicBezTo>
                    <a:pt x="97" y="1454"/>
                    <a:pt x="99" y="1455"/>
                    <a:pt x="103" y="1455"/>
                  </a:cubicBezTo>
                  <a:cubicBezTo>
                    <a:pt x="139" y="1455"/>
                    <a:pt x="319" y="1401"/>
                    <a:pt x="509" y="1195"/>
                  </a:cubicBezTo>
                  <a:cubicBezTo>
                    <a:pt x="631" y="1060"/>
                    <a:pt x="717" y="897"/>
                    <a:pt x="762" y="720"/>
                  </a:cubicBezTo>
                  <a:cubicBezTo>
                    <a:pt x="797" y="528"/>
                    <a:pt x="852" y="271"/>
                    <a:pt x="646" y="57"/>
                  </a:cubicBezTo>
                  <a:cubicBezTo>
                    <a:pt x="602" y="17"/>
                    <a:pt x="548" y="1"/>
                    <a:pt x="4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595700" y="4826025"/>
              <a:ext cx="32475" cy="121775"/>
            </a:xfrm>
            <a:custGeom>
              <a:rect b="b" l="l" r="r" t="t"/>
              <a:pathLst>
                <a:path extrusionOk="0" h="4871" w="1299">
                  <a:moveTo>
                    <a:pt x="19" y="0"/>
                  </a:moveTo>
                  <a:cubicBezTo>
                    <a:pt x="19" y="0"/>
                    <a:pt x="18" y="0"/>
                    <a:pt x="18" y="1"/>
                  </a:cubicBezTo>
                  <a:cubicBezTo>
                    <a:pt x="0" y="19"/>
                    <a:pt x="243" y="212"/>
                    <a:pt x="522" y="615"/>
                  </a:cubicBezTo>
                  <a:cubicBezTo>
                    <a:pt x="799" y="1012"/>
                    <a:pt x="1094" y="1644"/>
                    <a:pt x="1130" y="2386"/>
                  </a:cubicBezTo>
                  <a:cubicBezTo>
                    <a:pt x="1167" y="3129"/>
                    <a:pt x="937" y="3788"/>
                    <a:pt x="699" y="4210"/>
                  </a:cubicBezTo>
                  <a:cubicBezTo>
                    <a:pt x="462" y="4637"/>
                    <a:pt x="239" y="4854"/>
                    <a:pt x="258" y="4870"/>
                  </a:cubicBezTo>
                  <a:cubicBezTo>
                    <a:pt x="259" y="4871"/>
                    <a:pt x="259" y="4871"/>
                    <a:pt x="260" y="4871"/>
                  </a:cubicBezTo>
                  <a:cubicBezTo>
                    <a:pt x="270" y="4871"/>
                    <a:pt x="329" y="4823"/>
                    <a:pt x="421" y="4727"/>
                  </a:cubicBezTo>
                  <a:cubicBezTo>
                    <a:pt x="556" y="4582"/>
                    <a:pt x="676" y="4425"/>
                    <a:pt x="778" y="4256"/>
                  </a:cubicBezTo>
                  <a:cubicBezTo>
                    <a:pt x="1043" y="3836"/>
                    <a:pt x="1298" y="3155"/>
                    <a:pt x="1260" y="2380"/>
                  </a:cubicBezTo>
                  <a:cubicBezTo>
                    <a:pt x="1223" y="1604"/>
                    <a:pt x="901" y="953"/>
                    <a:pt x="595" y="560"/>
                  </a:cubicBezTo>
                  <a:cubicBezTo>
                    <a:pt x="477" y="402"/>
                    <a:pt x="342" y="257"/>
                    <a:pt x="193" y="128"/>
                  </a:cubicBezTo>
                  <a:cubicBezTo>
                    <a:pt x="94" y="43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642300" y="4957300"/>
              <a:ext cx="53150" cy="59075"/>
            </a:xfrm>
            <a:custGeom>
              <a:rect b="b" l="l" r="r" t="t"/>
              <a:pathLst>
                <a:path extrusionOk="0" h="2363" w="2126">
                  <a:moveTo>
                    <a:pt x="31" y="1"/>
                  </a:moveTo>
                  <a:cubicBezTo>
                    <a:pt x="31" y="1"/>
                    <a:pt x="30" y="1"/>
                    <a:pt x="29" y="1"/>
                  </a:cubicBezTo>
                  <a:cubicBezTo>
                    <a:pt x="1" y="21"/>
                    <a:pt x="381" y="618"/>
                    <a:pt x="959" y="1273"/>
                  </a:cubicBezTo>
                  <a:cubicBezTo>
                    <a:pt x="1521" y="1912"/>
                    <a:pt x="2050" y="2362"/>
                    <a:pt x="2097" y="2362"/>
                  </a:cubicBezTo>
                  <a:cubicBezTo>
                    <a:pt x="2098" y="2362"/>
                    <a:pt x="2099" y="2362"/>
                    <a:pt x="2100" y="2361"/>
                  </a:cubicBezTo>
                  <a:cubicBezTo>
                    <a:pt x="2126" y="2333"/>
                    <a:pt x="1626" y="1838"/>
                    <a:pt x="1057" y="1187"/>
                  </a:cubicBezTo>
                  <a:cubicBezTo>
                    <a:pt x="497" y="549"/>
                    <a:pt x="7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600950" y="4917575"/>
              <a:ext cx="8925" cy="15425"/>
            </a:xfrm>
            <a:custGeom>
              <a:rect b="b" l="l" r="r" t="t"/>
              <a:pathLst>
                <a:path extrusionOk="0" h="617" w="357">
                  <a:moveTo>
                    <a:pt x="301" y="0"/>
                  </a:moveTo>
                  <a:cubicBezTo>
                    <a:pt x="265" y="0"/>
                    <a:pt x="228" y="144"/>
                    <a:pt x="155" y="302"/>
                  </a:cubicBezTo>
                  <a:cubicBezTo>
                    <a:pt x="82" y="462"/>
                    <a:pt x="1" y="586"/>
                    <a:pt x="26" y="612"/>
                  </a:cubicBezTo>
                  <a:cubicBezTo>
                    <a:pt x="29" y="615"/>
                    <a:pt x="33" y="616"/>
                    <a:pt x="38" y="616"/>
                  </a:cubicBezTo>
                  <a:cubicBezTo>
                    <a:pt x="79" y="616"/>
                    <a:pt x="201" y="521"/>
                    <a:pt x="275" y="355"/>
                  </a:cubicBezTo>
                  <a:cubicBezTo>
                    <a:pt x="357" y="170"/>
                    <a:pt x="338" y="1"/>
                    <a:pt x="302" y="1"/>
                  </a:cubicBezTo>
                  <a:cubicBezTo>
                    <a:pt x="302" y="0"/>
                    <a:pt x="301" y="0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611500" y="4886350"/>
              <a:ext cx="3850" cy="14325"/>
            </a:xfrm>
            <a:custGeom>
              <a:rect b="b" l="l" r="r" t="t"/>
              <a:pathLst>
                <a:path extrusionOk="0" h="573" w="154">
                  <a:moveTo>
                    <a:pt x="96" y="1"/>
                  </a:moveTo>
                  <a:cubicBezTo>
                    <a:pt x="60" y="1"/>
                    <a:pt x="23" y="127"/>
                    <a:pt x="11" y="282"/>
                  </a:cubicBezTo>
                  <a:cubicBezTo>
                    <a:pt x="0" y="440"/>
                    <a:pt x="21" y="570"/>
                    <a:pt x="56" y="573"/>
                  </a:cubicBezTo>
                  <a:cubicBezTo>
                    <a:pt x="56" y="573"/>
                    <a:pt x="57" y="573"/>
                    <a:pt x="57" y="573"/>
                  </a:cubicBezTo>
                  <a:cubicBezTo>
                    <a:pt x="93" y="573"/>
                    <a:pt x="130" y="448"/>
                    <a:pt x="142" y="291"/>
                  </a:cubicBezTo>
                  <a:cubicBezTo>
                    <a:pt x="153" y="133"/>
                    <a:pt x="133" y="3"/>
                    <a:pt x="97" y="1"/>
                  </a:cubicBezTo>
                  <a:cubicBezTo>
                    <a:pt x="97" y="1"/>
                    <a:pt x="96" y="1"/>
                    <a:pt x="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603025" y="4857450"/>
              <a:ext cx="8950" cy="14975"/>
            </a:xfrm>
            <a:custGeom>
              <a:rect b="b" l="l" r="r" t="t"/>
              <a:pathLst>
                <a:path extrusionOk="0" h="599" w="358">
                  <a:moveTo>
                    <a:pt x="38" y="0"/>
                  </a:moveTo>
                  <a:cubicBezTo>
                    <a:pt x="31" y="0"/>
                    <a:pt x="26" y="2"/>
                    <a:pt x="24" y="6"/>
                  </a:cubicBezTo>
                  <a:cubicBezTo>
                    <a:pt x="1" y="36"/>
                    <a:pt x="96" y="143"/>
                    <a:pt x="159" y="298"/>
                  </a:cubicBezTo>
                  <a:cubicBezTo>
                    <a:pt x="226" y="451"/>
                    <a:pt x="234" y="594"/>
                    <a:pt x="271" y="599"/>
                  </a:cubicBezTo>
                  <a:cubicBezTo>
                    <a:pt x="272" y="599"/>
                    <a:pt x="273" y="599"/>
                    <a:pt x="274" y="599"/>
                  </a:cubicBezTo>
                  <a:cubicBezTo>
                    <a:pt x="308" y="599"/>
                    <a:pt x="358" y="434"/>
                    <a:pt x="279" y="248"/>
                  </a:cubicBezTo>
                  <a:cubicBezTo>
                    <a:pt x="210" y="83"/>
                    <a:pt x="83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593375" y="4838900"/>
              <a:ext cx="4725" cy="8225"/>
            </a:xfrm>
            <a:custGeom>
              <a:rect b="b" l="l" r="r" t="t"/>
              <a:pathLst>
                <a:path extrusionOk="0" h="329" w="189">
                  <a:moveTo>
                    <a:pt x="44" y="0"/>
                  </a:moveTo>
                  <a:cubicBezTo>
                    <a:pt x="41" y="0"/>
                    <a:pt x="38" y="1"/>
                    <a:pt x="35" y="2"/>
                  </a:cubicBezTo>
                  <a:cubicBezTo>
                    <a:pt x="1" y="14"/>
                    <a:pt x="1" y="97"/>
                    <a:pt x="33" y="186"/>
                  </a:cubicBezTo>
                  <a:cubicBezTo>
                    <a:pt x="63" y="268"/>
                    <a:pt x="112" y="328"/>
                    <a:pt x="146" y="328"/>
                  </a:cubicBezTo>
                  <a:cubicBezTo>
                    <a:pt x="149" y="328"/>
                    <a:pt x="152" y="328"/>
                    <a:pt x="155" y="326"/>
                  </a:cubicBezTo>
                  <a:cubicBezTo>
                    <a:pt x="189" y="314"/>
                    <a:pt x="189" y="231"/>
                    <a:pt x="156" y="141"/>
                  </a:cubicBezTo>
                  <a:cubicBezTo>
                    <a:pt x="126" y="60"/>
                    <a:pt x="78" y="0"/>
                    <a:pt x="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1915850" y="4525600"/>
              <a:ext cx="400925" cy="736050"/>
            </a:xfrm>
            <a:custGeom>
              <a:rect b="b" l="l" r="r" t="t"/>
              <a:pathLst>
                <a:path extrusionOk="0" h="29442" w="16037">
                  <a:moveTo>
                    <a:pt x="0" y="1"/>
                  </a:moveTo>
                  <a:lnTo>
                    <a:pt x="4907" y="29442"/>
                  </a:lnTo>
                  <a:lnTo>
                    <a:pt x="16037" y="29442"/>
                  </a:lnTo>
                  <a:lnTo>
                    <a:pt x="134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2036800" y="5242625"/>
              <a:ext cx="501000" cy="103250"/>
            </a:xfrm>
            <a:custGeom>
              <a:rect b="b" l="l" r="r" t="t"/>
              <a:pathLst>
                <a:path extrusionOk="0" h="4130" w="20040">
                  <a:moveTo>
                    <a:pt x="1" y="1"/>
                  </a:moveTo>
                  <a:lnTo>
                    <a:pt x="130" y="4083"/>
                  </a:lnTo>
                  <a:lnTo>
                    <a:pt x="798" y="4102"/>
                  </a:lnTo>
                  <a:cubicBezTo>
                    <a:pt x="1547" y="4116"/>
                    <a:pt x="2882" y="4129"/>
                    <a:pt x="4489" y="4129"/>
                  </a:cubicBezTo>
                  <a:cubicBezTo>
                    <a:pt x="9245" y="4129"/>
                    <a:pt x="16391" y="4018"/>
                    <a:pt x="17855" y="3516"/>
                  </a:cubicBezTo>
                  <a:cubicBezTo>
                    <a:pt x="20040" y="2767"/>
                    <a:pt x="10844" y="1041"/>
                    <a:pt x="10844" y="1041"/>
                  </a:cubicBezTo>
                  <a:lnTo>
                    <a:pt x="10810" y="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2037525" y="5265250"/>
              <a:ext cx="99775" cy="75625"/>
            </a:xfrm>
            <a:custGeom>
              <a:rect b="b" l="l" r="r" t="t"/>
              <a:pathLst>
                <a:path extrusionOk="0" h="3025" w="3991">
                  <a:moveTo>
                    <a:pt x="395" y="1"/>
                  </a:moveTo>
                  <a:cubicBezTo>
                    <a:pt x="264" y="1"/>
                    <a:pt x="132" y="8"/>
                    <a:pt x="0" y="24"/>
                  </a:cubicBezTo>
                  <a:lnTo>
                    <a:pt x="107" y="3025"/>
                  </a:lnTo>
                  <a:lnTo>
                    <a:pt x="3991" y="2954"/>
                  </a:lnTo>
                  <a:cubicBezTo>
                    <a:pt x="3800" y="2053"/>
                    <a:pt x="3283" y="1255"/>
                    <a:pt x="2539" y="714"/>
                  </a:cubicBezTo>
                  <a:cubicBezTo>
                    <a:pt x="1908" y="259"/>
                    <a:pt x="1163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2040000" y="5293700"/>
              <a:ext cx="461125" cy="53225"/>
            </a:xfrm>
            <a:custGeom>
              <a:rect b="b" l="l" r="r" t="t"/>
              <a:pathLst>
                <a:path extrusionOk="0" h="2129" w="18445">
                  <a:moveTo>
                    <a:pt x="15214" y="1"/>
                  </a:moveTo>
                  <a:cubicBezTo>
                    <a:pt x="14590" y="49"/>
                    <a:pt x="14313" y="1416"/>
                    <a:pt x="14313" y="1416"/>
                  </a:cubicBezTo>
                  <a:lnTo>
                    <a:pt x="10" y="1800"/>
                  </a:lnTo>
                  <a:lnTo>
                    <a:pt x="1" y="2040"/>
                  </a:lnTo>
                  <a:cubicBezTo>
                    <a:pt x="1182" y="2101"/>
                    <a:pt x="2686" y="2129"/>
                    <a:pt x="4321" y="2129"/>
                  </a:cubicBezTo>
                  <a:cubicBezTo>
                    <a:pt x="10199" y="2129"/>
                    <a:pt x="17767" y="1772"/>
                    <a:pt x="18065" y="1349"/>
                  </a:cubicBezTo>
                  <a:cubicBezTo>
                    <a:pt x="18445" y="807"/>
                    <a:pt x="15214" y="1"/>
                    <a:pt x="15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2036025" y="5322850"/>
              <a:ext cx="455550" cy="16875"/>
            </a:xfrm>
            <a:custGeom>
              <a:rect b="b" l="l" r="r" t="t"/>
              <a:pathLst>
                <a:path extrusionOk="0" h="675" w="18222">
                  <a:moveTo>
                    <a:pt x="18174" y="0"/>
                  </a:moveTo>
                  <a:cubicBezTo>
                    <a:pt x="18143" y="0"/>
                    <a:pt x="18096" y="1"/>
                    <a:pt x="18036" y="3"/>
                  </a:cubicBezTo>
                  <a:lnTo>
                    <a:pt x="17505" y="29"/>
                  </a:lnTo>
                  <a:lnTo>
                    <a:pt x="15555" y="138"/>
                  </a:lnTo>
                  <a:cubicBezTo>
                    <a:pt x="13907" y="230"/>
                    <a:pt x="11631" y="343"/>
                    <a:pt x="9114" y="430"/>
                  </a:cubicBezTo>
                  <a:cubicBezTo>
                    <a:pt x="6599" y="519"/>
                    <a:pt x="4321" y="560"/>
                    <a:pt x="2671" y="583"/>
                  </a:cubicBezTo>
                  <a:lnTo>
                    <a:pt x="717" y="609"/>
                  </a:lnTo>
                  <a:lnTo>
                    <a:pt x="186" y="620"/>
                  </a:lnTo>
                  <a:cubicBezTo>
                    <a:pt x="64" y="624"/>
                    <a:pt x="0" y="630"/>
                    <a:pt x="0" y="632"/>
                  </a:cubicBezTo>
                  <a:cubicBezTo>
                    <a:pt x="0" y="638"/>
                    <a:pt x="64" y="642"/>
                    <a:pt x="186" y="646"/>
                  </a:cubicBezTo>
                  <a:lnTo>
                    <a:pt x="717" y="660"/>
                  </a:lnTo>
                  <a:lnTo>
                    <a:pt x="2672" y="675"/>
                  </a:lnTo>
                  <a:cubicBezTo>
                    <a:pt x="2710" y="675"/>
                    <a:pt x="2747" y="675"/>
                    <a:pt x="2785" y="675"/>
                  </a:cubicBezTo>
                  <a:cubicBezTo>
                    <a:pt x="4425" y="675"/>
                    <a:pt x="6658" y="645"/>
                    <a:pt x="9120" y="560"/>
                  </a:cubicBezTo>
                  <a:cubicBezTo>
                    <a:pt x="11636" y="474"/>
                    <a:pt x="13913" y="344"/>
                    <a:pt x="15560" y="230"/>
                  </a:cubicBezTo>
                  <a:lnTo>
                    <a:pt x="17509" y="80"/>
                  </a:lnTo>
                  <a:lnTo>
                    <a:pt x="18037" y="30"/>
                  </a:lnTo>
                  <a:cubicBezTo>
                    <a:pt x="18159" y="17"/>
                    <a:pt x="18221" y="7"/>
                    <a:pt x="18221" y="3"/>
                  </a:cubicBezTo>
                  <a:cubicBezTo>
                    <a:pt x="18221" y="1"/>
                    <a:pt x="18205" y="0"/>
                    <a:pt x="181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2396050" y="5290325"/>
              <a:ext cx="26725" cy="43000"/>
            </a:xfrm>
            <a:custGeom>
              <a:rect b="b" l="l" r="r" t="t"/>
              <a:pathLst>
                <a:path extrusionOk="0" h="1720" w="1069">
                  <a:moveTo>
                    <a:pt x="1039" y="1"/>
                  </a:moveTo>
                  <a:cubicBezTo>
                    <a:pt x="982" y="1"/>
                    <a:pt x="566" y="223"/>
                    <a:pt x="294" y="710"/>
                  </a:cubicBezTo>
                  <a:cubicBezTo>
                    <a:pt x="0" y="1222"/>
                    <a:pt x="43" y="1719"/>
                    <a:pt x="75" y="1719"/>
                  </a:cubicBezTo>
                  <a:cubicBezTo>
                    <a:pt x="75" y="1719"/>
                    <a:pt x="75" y="1719"/>
                    <a:pt x="75" y="1719"/>
                  </a:cubicBezTo>
                  <a:cubicBezTo>
                    <a:pt x="76" y="1719"/>
                    <a:pt x="76" y="1719"/>
                    <a:pt x="76" y="1719"/>
                  </a:cubicBezTo>
                  <a:cubicBezTo>
                    <a:pt x="115" y="1719"/>
                    <a:pt x="129" y="1254"/>
                    <a:pt x="407" y="775"/>
                  </a:cubicBezTo>
                  <a:cubicBezTo>
                    <a:pt x="676" y="289"/>
                    <a:pt x="1069" y="36"/>
                    <a:pt x="1046" y="3"/>
                  </a:cubicBezTo>
                  <a:cubicBezTo>
                    <a:pt x="1045" y="2"/>
                    <a:pt x="1043" y="1"/>
                    <a:pt x="10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2316525" y="5273050"/>
              <a:ext cx="14950" cy="22925"/>
            </a:xfrm>
            <a:custGeom>
              <a:rect b="b" l="l" r="r" t="t"/>
              <a:pathLst>
                <a:path extrusionOk="0" h="917" w="598">
                  <a:moveTo>
                    <a:pt x="563" y="0"/>
                  </a:moveTo>
                  <a:cubicBezTo>
                    <a:pt x="524" y="0"/>
                    <a:pt x="385" y="184"/>
                    <a:pt x="243" y="426"/>
                  </a:cubicBezTo>
                  <a:cubicBezTo>
                    <a:pt x="96" y="678"/>
                    <a:pt x="0" y="896"/>
                    <a:pt x="31" y="916"/>
                  </a:cubicBezTo>
                  <a:cubicBezTo>
                    <a:pt x="33" y="916"/>
                    <a:pt x="34" y="917"/>
                    <a:pt x="36" y="917"/>
                  </a:cubicBezTo>
                  <a:cubicBezTo>
                    <a:pt x="75" y="917"/>
                    <a:pt x="214" y="733"/>
                    <a:pt x="356" y="491"/>
                  </a:cubicBezTo>
                  <a:cubicBezTo>
                    <a:pt x="504" y="239"/>
                    <a:pt x="598" y="19"/>
                    <a:pt x="568" y="1"/>
                  </a:cubicBezTo>
                  <a:cubicBezTo>
                    <a:pt x="566" y="0"/>
                    <a:pt x="565" y="0"/>
                    <a:pt x="5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2294550" y="5269425"/>
              <a:ext cx="17475" cy="15875"/>
            </a:xfrm>
            <a:custGeom>
              <a:rect b="b" l="l" r="r" t="t"/>
              <a:pathLst>
                <a:path extrusionOk="0" h="635" w="699">
                  <a:moveTo>
                    <a:pt x="663" y="1"/>
                  </a:moveTo>
                  <a:cubicBezTo>
                    <a:pt x="618" y="1"/>
                    <a:pt x="467" y="113"/>
                    <a:pt x="304" y="270"/>
                  </a:cubicBezTo>
                  <a:cubicBezTo>
                    <a:pt x="126" y="444"/>
                    <a:pt x="0" y="605"/>
                    <a:pt x="25" y="631"/>
                  </a:cubicBezTo>
                  <a:cubicBezTo>
                    <a:pt x="27" y="633"/>
                    <a:pt x="31" y="634"/>
                    <a:pt x="35" y="634"/>
                  </a:cubicBezTo>
                  <a:cubicBezTo>
                    <a:pt x="81" y="634"/>
                    <a:pt x="232" y="521"/>
                    <a:pt x="395" y="365"/>
                  </a:cubicBezTo>
                  <a:cubicBezTo>
                    <a:pt x="573" y="191"/>
                    <a:pt x="699" y="30"/>
                    <a:pt x="673" y="4"/>
                  </a:cubicBezTo>
                  <a:cubicBezTo>
                    <a:pt x="671" y="2"/>
                    <a:pt x="667" y="1"/>
                    <a:pt x="6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2280525" y="5258325"/>
              <a:ext cx="28125" cy="3350"/>
            </a:xfrm>
            <a:custGeom>
              <a:rect b="b" l="l" r="r" t="t"/>
              <a:pathLst>
                <a:path extrusionOk="0" h="134" w="1125">
                  <a:moveTo>
                    <a:pt x="683" y="0"/>
                  </a:moveTo>
                  <a:cubicBezTo>
                    <a:pt x="643" y="0"/>
                    <a:pt x="602" y="1"/>
                    <a:pt x="560" y="2"/>
                  </a:cubicBezTo>
                  <a:cubicBezTo>
                    <a:pt x="250" y="9"/>
                    <a:pt x="0" y="44"/>
                    <a:pt x="0" y="80"/>
                  </a:cubicBezTo>
                  <a:cubicBezTo>
                    <a:pt x="1" y="112"/>
                    <a:pt x="190" y="133"/>
                    <a:pt x="441" y="133"/>
                  </a:cubicBezTo>
                  <a:cubicBezTo>
                    <a:pt x="481" y="133"/>
                    <a:pt x="522" y="133"/>
                    <a:pt x="564" y="132"/>
                  </a:cubicBezTo>
                  <a:cubicBezTo>
                    <a:pt x="874" y="123"/>
                    <a:pt x="1125" y="88"/>
                    <a:pt x="1123" y="52"/>
                  </a:cubicBezTo>
                  <a:cubicBezTo>
                    <a:pt x="1122" y="22"/>
                    <a:pt x="935" y="0"/>
                    <a:pt x="6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2274925" y="5242300"/>
              <a:ext cx="32325" cy="4350"/>
            </a:xfrm>
            <a:custGeom>
              <a:rect b="b" l="l" r="r" t="t"/>
              <a:pathLst>
                <a:path extrusionOk="0" h="174" w="1293">
                  <a:moveTo>
                    <a:pt x="66" y="0"/>
                  </a:moveTo>
                  <a:cubicBezTo>
                    <a:pt x="33" y="0"/>
                    <a:pt x="14" y="4"/>
                    <a:pt x="11" y="12"/>
                  </a:cubicBezTo>
                  <a:cubicBezTo>
                    <a:pt x="0" y="45"/>
                    <a:pt x="277" y="158"/>
                    <a:pt x="642" y="172"/>
                  </a:cubicBezTo>
                  <a:cubicBezTo>
                    <a:pt x="668" y="173"/>
                    <a:pt x="693" y="174"/>
                    <a:pt x="718" y="174"/>
                  </a:cubicBezTo>
                  <a:cubicBezTo>
                    <a:pt x="1045" y="174"/>
                    <a:pt x="1292" y="95"/>
                    <a:pt x="1285" y="63"/>
                  </a:cubicBezTo>
                  <a:cubicBezTo>
                    <a:pt x="1281" y="48"/>
                    <a:pt x="1231" y="44"/>
                    <a:pt x="1148" y="44"/>
                  </a:cubicBezTo>
                  <a:cubicBezTo>
                    <a:pt x="1076" y="44"/>
                    <a:pt x="979" y="47"/>
                    <a:pt x="868" y="47"/>
                  </a:cubicBezTo>
                  <a:cubicBezTo>
                    <a:pt x="799" y="47"/>
                    <a:pt x="725" y="46"/>
                    <a:pt x="647" y="42"/>
                  </a:cubicBezTo>
                  <a:cubicBezTo>
                    <a:pt x="387" y="31"/>
                    <a:pt x="165" y="0"/>
                    <a:pt x="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2325575" y="5246800"/>
              <a:ext cx="50500" cy="30025"/>
            </a:xfrm>
            <a:custGeom>
              <a:rect b="b" l="l" r="r" t="t"/>
              <a:pathLst>
                <a:path extrusionOk="0" h="1201" w="2020">
                  <a:moveTo>
                    <a:pt x="1398" y="127"/>
                  </a:moveTo>
                  <a:cubicBezTo>
                    <a:pt x="1543" y="127"/>
                    <a:pt x="1687" y="154"/>
                    <a:pt x="1804" y="223"/>
                  </a:cubicBezTo>
                  <a:cubicBezTo>
                    <a:pt x="1917" y="301"/>
                    <a:pt x="1879" y="430"/>
                    <a:pt x="1760" y="508"/>
                  </a:cubicBezTo>
                  <a:cubicBezTo>
                    <a:pt x="1648" y="584"/>
                    <a:pt x="1504" y="635"/>
                    <a:pt x="1378" y="687"/>
                  </a:cubicBezTo>
                  <a:cubicBezTo>
                    <a:pt x="1149" y="775"/>
                    <a:pt x="913" y="845"/>
                    <a:pt x="674" y="897"/>
                  </a:cubicBezTo>
                  <a:cubicBezTo>
                    <a:pt x="472" y="939"/>
                    <a:pt x="305" y="963"/>
                    <a:pt x="188" y="979"/>
                  </a:cubicBezTo>
                  <a:lnTo>
                    <a:pt x="188" y="979"/>
                  </a:lnTo>
                  <a:cubicBezTo>
                    <a:pt x="229" y="874"/>
                    <a:pt x="294" y="741"/>
                    <a:pt x="405" y="599"/>
                  </a:cubicBezTo>
                  <a:cubicBezTo>
                    <a:pt x="554" y="412"/>
                    <a:pt x="753" y="272"/>
                    <a:pt x="980" y="195"/>
                  </a:cubicBezTo>
                  <a:cubicBezTo>
                    <a:pt x="1102" y="155"/>
                    <a:pt x="1250" y="127"/>
                    <a:pt x="1398" y="127"/>
                  </a:cubicBezTo>
                  <a:close/>
                  <a:moveTo>
                    <a:pt x="1373" y="1"/>
                  </a:moveTo>
                  <a:cubicBezTo>
                    <a:pt x="904" y="1"/>
                    <a:pt x="503" y="284"/>
                    <a:pt x="331" y="543"/>
                  </a:cubicBezTo>
                  <a:cubicBezTo>
                    <a:pt x="234" y="676"/>
                    <a:pt x="165" y="827"/>
                    <a:pt x="128" y="987"/>
                  </a:cubicBezTo>
                  <a:lnTo>
                    <a:pt x="128" y="987"/>
                  </a:lnTo>
                  <a:cubicBezTo>
                    <a:pt x="46" y="998"/>
                    <a:pt x="1" y="1005"/>
                    <a:pt x="1" y="1014"/>
                  </a:cubicBezTo>
                  <a:cubicBezTo>
                    <a:pt x="1" y="1020"/>
                    <a:pt x="43" y="1027"/>
                    <a:pt x="119" y="1030"/>
                  </a:cubicBezTo>
                  <a:lnTo>
                    <a:pt x="119" y="1030"/>
                  </a:lnTo>
                  <a:cubicBezTo>
                    <a:pt x="100" y="1138"/>
                    <a:pt x="104" y="1199"/>
                    <a:pt x="110" y="1200"/>
                  </a:cubicBezTo>
                  <a:cubicBezTo>
                    <a:pt x="111" y="1200"/>
                    <a:pt x="111" y="1200"/>
                    <a:pt x="111" y="1200"/>
                  </a:cubicBezTo>
                  <a:cubicBezTo>
                    <a:pt x="123" y="1200"/>
                    <a:pt x="133" y="1135"/>
                    <a:pt x="169" y="1031"/>
                  </a:cubicBezTo>
                  <a:lnTo>
                    <a:pt x="169" y="1031"/>
                  </a:lnTo>
                  <a:cubicBezTo>
                    <a:pt x="171" y="1031"/>
                    <a:pt x="173" y="1031"/>
                    <a:pt x="175" y="1031"/>
                  </a:cubicBezTo>
                  <a:cubicBezTo>
                    <a:pt x="294" y="1031"/>
                    <a:pt x="471" y="1020"/>
                    <a:pt x="690" y="986"/>
                  </a:cubicBezTo>
                  <a:cubicBezTo>
                    <a:pt x="939" y="946"/>
                    <a:pt x="1183" y="883"/>
                    <a:pt x="1419" y="799"/>
                  </a:cubicBezTo>
                  <a:cubicBezTo>
                    <a:pt x="1553" y="745"/>
                    <a:pt x="1692" y="705"/>
                    <a:pt x="1834" y="610"/>
                  </a:cubicBezTo>
                  <a:cubicBezTo>
                    <a:pt x="1901" y="563"/>
                    <a:pt x="1975" y="496"/>
                    <a:pt x="1996" y="391"/>
                  </a:cubicBezTo>
                  <a:cubicBezTo>
                    <a:pt x="2020" y="284"/>
                    <a:pt x="1962" y="172"/>
                    <a:pt x="1883" y="118"/>
                  </a:cubicBezTo>
                  <a:cubicBezTo>
                    <a:pt x="1709" y="35"/>
                    <a:pt x="1537" y="1"/>
                    <a:pt x="13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2306050" y="5240025"/>
              <a:ext cx="26675" cy="32875"/>
            </a:xfrm>
            <a:custGeom>
              <a:rect b="b" l="l" r="r" t="t"/>
              <a:pathLst>
                <a:path extrusionOk="0" h="1315" w="1067">
                  <a:moveTo>
                    <a:pt x="276" y="1"/>
                  </a:moveTo>
                  <a:cubicBezTo>
                    <a:pt x="261" y="1"/>
                    <a:pt x="246" y="1"/>
                    <a:pt x="231" y="2"/>
                  </a:cubicBezTo>
                  <a:cubicBezTo>
                    <a:pt x="72" y="28"/>
                    <a:pt x="0" y="214"/>
                    <a:pt x="30" y="329"/>
                  </a:cubicBezTo>
                  <a:cubicBezTo>
                    <a:pt x="46" y="449"/>
                    <a:pt x="105" y="551"/>
                    <a:pt x="158" y="633"/>
                  </a:cubicBezTo>
                  <a:cubicBezTo>
                    <a:pt x="254" y="782"/>
                    <a:pt x="369" y="918"/>
                    <a:pt x="500" y="1038"/>
                  </a:cubicBezTo>
                  <a:cubicBezTo>
                    <a:pt x="706" y="1228"/>
                    <a:pt x="870" y="1306"/>
                    <a:pt x="899" y="1306"/>
                  </a:cubicBezTo>
                  <a:cubicBezTo>
                    <a:pt x="902" y="1306"/>
                    <a:pt x="903" y="1305"/>
                    <a:pt x="904" y="1304"/>
                  </a:cubicBezTo>
                  <a:cubicBezTo>
                    <a:pt x="916" y="1287"/>
                    <a:pt x="762" y="1184"/>
                    <a:pt x="564" y="974"/>
                  </a:cubicBezTo>
                  <a:cubicBezTo>
                    <a:pt x="449" y="850"/>
                    <a:pt x="347" y="715"/>
                    <a:pt x="261" y="570"/>
                  </a:cubicBezTo>
                  <a:cubicBezTo>
                    <a:pt x="161" y="427"/>
                    <a:pt x="87" y="168"/>
                    <a:pt x="259" y="131"/>
                  </a:cubicBezTo>
                  <a:cubicBezTo>
                    <a:pt x="270" y="129"/>
                    <a:pt x="281" y="129"/>
                    <a:pt x="292" y="129"/>
                  </a:cubicBezTo>
                  <a:cubicBezTo>
                    <a:pt x="454" y="129"/>
                    <a:pt x="620" y="281"/>
                    <a:pt x="723" y="406"/>
                  </a:cubicBezTo>
                  <a:cubicBezTo>
                    <a:pt x="826" y="537"/>
                    <a:pt x="897" y="688"/>
                    <a:pt x="935" y="849"/>
                  </a:cubicBezTo>
                  <a:cubicBezTo>
                    <a:pt x="996" y="1127"/>
                    <a:pt x="939" y="1309"/>
                    <a:pt x="961" y="1314"/>
                  </a:cubicBezTo>
                  <a:cubicBezTo>
                    <a:pt x="961" y="1314"/>
                    <a:pt x="961" y="1314"/>
                    <a:pt x="962" y="1314"/>
                  </a:cubicBezTo>
                  <a:cubicBezTo>
                    <a:pt x="975" y="1314"/>
                    <a:pt x="1067" y="1135"/>
                    <a:pt x="1024" y="832"/>
                  </a:cubicBezTo>
                  <a:cubicBezTo>
                    <a:pt x="996" y="652"/>
                    <a:pt x="925" y="481"/>
                    <a:pt x="818" y="334"/>
                  </a:cubicBezTo>
                  <a:cubicBezTo>
                    <a:pt x="697" y="193"/>
                    <a:pt x="544" y="1"/>
                    <a:pt x="2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2038875" y="5262650"/>
              <a:ext cx="98200" cy="74925"/>
            </a:xfrm>
            <a:custGeom>
              <a:rect b="b" l="l" r="r" t="t"/>
              <a:pathLst>
                <a:path extrusionOk="0" h="2997" w="3928">
                  <a:moveTo>
                    <a:pt x="671" y="0"/>
                  </a:moveTo>
                  <a:cubicBezTo>
                    <a:pt x="517" y="0"/>
                    <a:pt x="363" y="14"/>
                    <a:pt x="211" y="39"/>
                  </a:cubicBezTo>
                  <a:cubicBezTo>
                    <a:pt x="75" y="64"/>
                    <a:pt x="1" y="87"/>
                    <a:pt x="2" y="95"/>
                  </a:cubicBezTo>
                  <a:cubicBezTo>
                    <a:pt x="3" y="99"/>
                    <a:pt x="12" y="101"/>
                    <a:pt x="29" y="101"/>
                  </a:cubicBezTo>
                  <a:cubicBezTo>
                    <a:pt x="88" y="101"/>
                    <a:pt x="243" y="82"/>
                    <a:pt x="470" y="82"/>
                  </a:cubicBezTo>
                  <a:cubicBezTo>
                    <a:pt x="566" y="82"/>
                    <a:pt x="676" y="85"/>
                    <a:pt x="797" y="95"/>
                  </a:cubicBezTo>
                  <a:cubicBezTo>
                    <a:pt x="1278" y="132"/>
                    <a:pt x="1954" y="305"/>
                    <a:pt x="2552" y="747"/>
                  </a:cubicBezTo>
                  <a:cubicBezTo>
                    <a:pt x="3149" y="1190"/>
                    <a:pt x="3512" y="1786"/>
                    <a:pt x="3687" y="2238"/>
                  </a:cubicBezTo>
                  <a:cubicBezTo>
                    <a:pt x="3866" y="2689"/>
                    <a:pt x="3894" y="2997"/>
                    <a:pt x="3919" y="2997"/>
                  </a:cubicBezTo>
                  <a:cubicBezTo>
                    <a:pt x="3919" y="2997"/>
                    <a:pt x="3919" y="2997"/>
                    <a:pt x="3919" y="2997"/>
                  </a:cubicBezTo>
                  <a:cubicBezTo>
                    <a:pt x="3926" y="2997"/>
                    <a:pt x="3927" y="2919"/>
                    <a:pt x="3911" y="2781"/>
                  </a:cubicBezTo>
                  <a:cubicBezTo>
                    <a:pt x="3885" y="2584"/>
                    <a:pt x="3840" y="2392"/>
                    <a:pt x="3773" y="2205"/>
                  </a:cubicBezTo>
                  <a:cubicBezTo>
                    <a:pt x="3616" y="1734"/>
                    <a:pt x="3252" y="1105"/>
                    <a:pt x="2629" y="642"/>
                  </a:cubicBezTo>
                  <a:cubicBezTo>
                    <a:pt x="2007" y="180"/>
                    <a:pt x="1299" y="16"/>
                    <a:pt x="802" y="4"/>
                  </a:cubicBezTo>
                  <a:cubicBezTo>
                    <a:pt x="758" y="2"/>
                    <a:pt x="715" y="0"/>
                    <a:pt x="6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2170075" y="5309125"/>
              <a:ext cx="78675" cy="5275"/>
            </a:xfrm>
            <a:custGeom>
              <a:rect b="b" l="l" r="r" t="t"/>
              <a:pathLst>
                <a:path extrusionOk="0" h="211" w="3147">
                  <a:moveTo>
                    <a:pt x="3060" y="1"/>
                  </a:moveTo>
                  <a:cubicBezTo>
                    <a:pt x="2851" y="1"/>
                    <a:pt x="2265" y="53"/>
                    <a:pt x="1571" y="74"/>
                  </a:cubicBezTo>
                  <a:cubicBezTo>
                    <a:pt x="709" y="104"/>
                    <a:pt x="6" y="79"/>
                    <a:pt x="3" y="117"/>
                  </a:cubicBezTo>
                  <a:cubicBezTo>
                    <a:pt x="1" y="146"/>
                    <a:pt x="507" y="211"/>
                    <a:pt x="1193" y="211"/>
                  </a:cubicBezTo>
                  <a:cubicBezTo>
                    <a:pt x="1316" y="211"/>
                    <a:pt x="1444" y="209"/>
                    <a:pt x="1577" y="204"/>
                  </a:cubicBezTo>
                  <a:cubicBezTo>
                    <a:pt x="2449" y="174"/>
                    <a:pt x="3146" y="44"/>
                    <a:pt x="3141" y="12"/>
                  </a:cubicBezTo>
                  <a:cubicBezTo>
                    <a:pt x="3140" y="4"/>
                    <a:pt x="3111" y="1"/>
                    <a:pt x="30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2116925" y="5313375"/>
              <a:ext cx="9325" cy="15175"/>
            </a:xfrm>
            <a:custGeom>
              <a:rect b="b" l="l" r="r" t="t"/>
              <a:pathLst>
                <a:path extrusionOk="0" h="607" w="373">
                  <a:moveTo>
                    <a:pt x="37" y="1"/>
                  </a:moveTo>
                  <a:cubicBezTo>
                    <a:pt x="31" y="1"/>
                    <a:pt x="27" y="2"/>
                    <a:pt x="25" y="5"/>
                  </a:cubicBezTo>
                  <a:cubicBezTo>
                    <a:pt x="0" y="33"/>
                    <a:pt x="87" y="151"/>
                    <a:pt x="165" y="311"/>
                  </a:cubicBezTo>
                  <a:cubicBezTo>
                    <a:pt x="243" y="466"/>
                    <a:pt x="285" y="606"/>
                    <a:pt x="322" y="606"/>
                  </a:cubicBezTo>
                  <a:cubicBezTo>
                    <a:pt x="323" y="606"/>
                    <a:pt x="323" y="606"/>
                    <a:pt x="324" y="606"/>
                  </a:cubicBezTo>
                  <a:cubicBezTo>
                    <a:pt x="360" y="603"/>
                    <a:pt x="373" y="435"/>
                    <a:pt x="281" y="252"/>
                  </a:cubicBezTo>
                  <a:cubicBezTo>
                    <a:pt x="200" y="92"/>
                    <a:pt x="79" y="1"/>
                    <a:pt x="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2096200" y="5289375"/>
              <a:ext cx="11700" cy="10150"/>
            </a:xfrm>
            <a:custGeom>
              <a:rect b="b" l="l" r="r" t="t"/>
              <a:pathLst>
                <a:path extrusionOk="0" h="406" w="468">
                  <a:moveTo>
                    <a:pt x="41" y="0"/>
                  </a:moveTo>
                  <a:cubicBezTo>
                    <a:pt x="34" y="0"/>
                    <a:pt x="29" y="2"/>
                    <a:pt x="25" y="6"/>
                  </a:cubicBezTo>
                  <a:cubicBezTo>
                    <a:pt x="1" y="32"/>
                    <a:pt x="74" y="141"/>
                    <a:pt x="189" y="250"/>
                  </a:cubicBezTo>
                  <a:cubicBezTo>
                    <a:pt x="287" y="342"/>
                    <a:pt x="383" y="405"/>
                    <a:pt x="426" y="405"/>
                  </a:cubicBezTo>
                  <a:cubicBezTo>
                    <a:pt x="433" y="405"/>
                    <a:pt x="439" y="403"/>
                    <a:pt x="443" y="399"/>
                  </a:cubicBezTo>
                  <a:cubicBezTo>
                    <a:pt x="467" y="373"/>
                    <a:pt x="394" y="264"/>
                    <a:pt x="279" y="156"/>
                  </a:cubicBezTo>
                  <a:cubicBezTo>
                    <a:pt x="180" y="63"/>
                    <a:pt x="83" y="0"/>
                    <a:pt x="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2067825" y="5277550"/>
              <a:ext cx="16325" cy="6450"/>
            </a:xfrm>
            <a:custGeom>
              <a:rect b="b" l="l" r="r" t="t"/>
              <a:pathLst>
                <a:path extrusionOk="0" h="258" w="653">
                  <a:moveTo>
                    <a:pt x="205" y="1"/>
                  </a:moveTo>
                  <a:cubicBezTo>
                    <a:pt x="84" y="1"/>
                    <a:pt x="1" y="44"/>
                    <a:pt x="10" y="68"/>
                  </a:cubicBezTo>
                  <a:cubicBezTo>
                    <a:pt x="18" y="105"/>
                    <a:pt x="161" y="98"/>
                    <a:pt x="321" y="149"/>
                  </a:cubicBezTo>
                  <a:cubicBezTo>
                    <a:pt x="461" y="189"/>
                    <a:pt x="566" y="257"/>
                    <a:pt x="609" y="257"/>
                  </a:cubicBezTo>
                  <a:cubicBezTo>
                    <a:pt x="615" y="257"/>
                    <a:pt x="620" y="256"/>
                    <a:pt x="624" y="252"/>
                  </a:cubicBezTo>
                  <a:cubicBezTo>
                    <a:pt x="653" y="232"/>
                    <a:pt x="556" y="82"/>
                    <a:pt x="358" y="23"/>
                  </a:cubicBezTo>
                  <a:cubicBezTo>
                    <a:pt x="303" y="7"/>
                    <a:pt x="251" y="1"/>
                    <a:pt x="2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2047375" y="5273975"/>
              <a:ext cx="8800" cy="4200"/>
            </a:xfrm>
            <a:custGeom>
              <a:rect b="b" l="l" r="r" t="t"/>
              <a:pathLst>
                <a:path extrusionOk="0" h="168" w="352">
                  <a:moveTo>
                    <a:pt x="80" y="0"/>
                  </a:moveTo>
                  <a:cubicBezTo>
                    <a:pt x="44" y="0"/>
                    <a:pt x="19" y="9"/>
                    <a:pt x="13" y="27"/>
                  </a:cubicBezTo>
                  <a:cubicBezTo>
                    <a:pt x="1" y="61"/>
                    <a:pt x="63" y="114"/>
                    <a:pt x="155" y="146"/>
                  </a:cubicBezTo>
                  <a:cubicBezTo>
                    <a:pt x="198" y="161"/>
                    <a:pt x="239" y="168"/>
                    <a:pt x="271" y="168"/>
                  </a:cubicBezTo>
                  <a:cubicBezTo>
                    <a:pt x="308" y="168"/>
                    <a:pt x="333" y="159"/>
                    <a:pt x="339" y="142"/>
                  </a:cubicBezTo>
                  <a:cubicBezTo>
                    <a:pt x="351" y="107"/>
                    <a:pt x="289" y="54"/>
                    <a:pt x="197" y="23"/>
                  </a:cubicBezTo>
                  <a:cubicBezTo>
                    <a:pt x="154" y="8"/>
                    <a:pt x="112" y="0"/>
                    <a:pt x="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947525" y="2249175"/>
              <a:ext cx="1032925" cy="2424000"/>
            </a:xfrm>
            <a:custGeom>
              <a:rect b="b" l="l" r="r" t="t"/>
              <a:pathLst>
                <a:path extrusionOk="0" h="96960" w="41317">
                  <a:moveTo>
                    <a:pt x="4940" y="1"/>
                  </a:moveTo>
                  <a:cubicBezTo>
                    <a:pt x="4940" y="1"/>
                    <a:pt x="18127" y="56012"/>
                    <a:pt x="18394" y="57086"/>
                  </a:cubicBezTo>
                  <a:cubicBezTo>
                    <a:pt x="18662" y="58158"/>
                    <a:pt x="1" y="78834"/>
                    <a:pt x="1" y="78834"/>
                  </a:cubicBezTo>
                  <a:lnTo>
                    <a:pt x="10583" y="96959"/>
                  </a:lnTo>
                  <a:cubicBezTo>
                    <a:pt x="10583" y="96959"/>
                    <a:pt x="38784" y="68085"/>
                    <a:pt x="40050" y="65289"/>
                  </a:cubicBezTo>
                  <a:cubicBezTo>
                    <a:pt x="41317" y="62494"/>
                    <a:pt x="32611" y="4654"/>
                    <a:pt x="32611" y="4654"/>
                  </a:cubicBezTo>
                  <a:lnTo>
                    <a:pt x="4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1662375" y="2365500"/>
              <a:ext cx="177775" cy="533800"/>
            </a:xfrm>
            <a:custGeom>
              <a:rect b="b" l="l" r="r" t="t"/>
              <a:pathLst>
                <a:path extrusionOk="0" h="21352" w="7111">
                  <a:moveTo>
                    <a:pt x="4017" y="1"/>
                  </a:moveTo>
                  <a:lnTo>
                    <a:pt x="3411" y="132"/>
                  </a:lnTo>
                  <a:lnTo>
                    <a:pt x="0" y="4942"/>
                  </a:lnTo>
                  <a:cubicBezTo>
                    <a:pt x="0" y="4942"/>
                    <a:pt x="7024" y="20738"/>
                    <a:pt x="7111" y="21351"/>
                  </a:cubicBezTo>
                  <a:lnTo>
                    <a:pt x="40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895575" y="2229425"/>
              <a:ext cx="1416725" cy="2436750"/>
            </a:xfrm>
            <a:custGeom>
              <a:rect b="b" l="l" r="r" t="t"/>
              <a:pathLst>
                <a:path extrusionOk="0" h="97470" w="56669">
                  <a:moveTo>
                    <a:pt x="2076" y="1"/>
                  </a:moveTo>
                  <a:lnTo>
                    <a:pt x="1549" y="2146"/>
                  </a:lnTo>
                  <a:cubicBezTo>
                    <a:pt x="0" y="8471"/>
                    <a:pt x="950" y="15147"/>
                    <a:pt x="4204" y="20786"/>
                  </a:cubicBezTo>
                  <a:lnTo>
                    <a:pt x="27812" y="61707"/>
                  </a:lnTo>
                  <a:cubicBezTo>
                    <a:pt x="29484" y="64604"/>
                    <a:pt x="30704" y="67742"/>
                    <a:pt x="31429" y="71008"/>
                  </a:cubicBezTo>
                  <a:lnTo>
                    <a:pt x="37308" y="97469"/>
                  </a:lnTo>
                  <a:lnTo>
                    <a:pt x="56669" y="97469"/>
                  </a:lnTo>
                  <a:cubicBezTo>
                    <a:pt x="56669" y="97469"/>
                    <a:pt x="54275" y="79338"/>
                    <a:pt x="52143" y="66079"/>
                  </a:cubicBezTo>
                  <a:cubicBezTo>
                    <a:pt x="50536" y="56080"/>
                    <a:pt x="37155" y="25042"/>
                    <a:pt x="30672" y="10384"/>
                  </a:cubicBezTo>
                  <a:lnTo>
                    <a:pt x="34689" y="5444"/>
                  </a:lnTo>
                  <a:lnTo>
                    <a:pt x="27711" y="4279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1673850" y="2486250"/>
              <a:ext cx="173025" cy="439975"/>
            </a:xfrm>
            <a:custGeom>
              <a:rect b="b" l="l" r="r" t="t"/>
              <a:pathLst>
                <a:path extrusionOk="0" h="17599" w="6921">
                  <a:moveTo>
                    <a:pt x="54" y="0"/>
                  </a:moveTo>
                  <a:cubicBezTo>
                    <a:pt x="53" y="0"/>
                    <a:pt x="52" y="0"/>
                    <a:pt x="52" y="0"/>
                  </a:cubicBezTo>
                  <a:cubicBezTo>
                    <a:pt x="0" y="22"/>
                    <a:pt x="394" y="1005"/>
                    <a:pt x="1039" y="2587"/>
                  </a:cubicBezTo>
                  <a:cubicBezTo>
                    <a:pt x="1683" y="4169"/>
                    <a:pt x="2571" y="6354"/>
                    <a:pt x="3516" y="8782"/>
                  </a:cubicBezTo>
                  <a:cubicBezTo>
                    <a:pt x="4460" y="11209"/>
                    <a:pt x="5282" y="13422"/>
                    <a:pt x="5875" y="15024"/>
                  </a:cubicBezTo>
                  <a:cubicBezTo>
                    <a:pt x="6463" y="16612"/>
                    <a:pt x="6835" y="17598"/>
                    <a:pt x="6893" y="17598"/>
                  </a:cubicBezTo>
                  <a:cubicBezTo>
                    <a:pt x="6894" y="17598"/>
                    <a:pt x="6894" y="17598"/>
                    <a:pt x="6895" y="17598"/>
                  </a:cubicBezTo>
                  <a:cubicBezTo>
                    <a:pt x="6921" y="17590"/>
                    <a:pt x="6861" y="17330"/>
                    <a:pt x="6731" y="16871"/>
                  </a:cubicBezTo>
                  <a:cubicBezTo>
                    <a:pt x="6602" y="16409"/>
                    <a:pt x="6398" y="15747"/>
                    <a:pt x="6133" y="14934"/>
                  </a:cubicBezTo>
                  <a:cubicBezTo>
                    <a:pt x="5607" y="13306"/>
                    <a:pt x="4825" y="11074"/>
                    <a:pt x="3879" y="8641"/>
                  </a:cubicBezTo>
                  <a:cubicBezTo>
                    <a:pt x="2933" y="6206"/>
                    <a:pt x="2001" y="4035"/>
                    <a:pt x="1291" y="2478"/>
                  </a:cubicBezTo>
                  <a:cubicBezTo>
                    <a:pt x="935" y="1700"/>
                    <a:pt x="639" y="1075"/>
                    <a:pt x="422" y="647"/>
                  </a:cubicBezTo>
                  <a:cubicBezTo>
                    <a:pt x="211" y="230"/>
                    <a:pt x="82" y="0"/>
                    <a:pt x="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1258125" y="3190775"/>
              <a:ext cx="470300" cy="1014275"/>
            </a:xfrm>
            <a:custGeom>
              <a:rect b="b" l="l" r="r" t="t"/>
              <a:pathLst>
                <a:path extrusionOk="0" h="40571" w="18812">
                  <a:moveTo>
                    <a:pt x="14" y="0"/>
                  </a:moveTo>
                  <a:cubicBezTo>
                    <a:pt x="14" y="0"/>
                    <a:pt x="13" y="1"/>
                    <a:pt x="13" y="1"/>
                  </a:cubicBezTo>
                  <a:cubicBezTo>
                    <a:pt x="1" y="8"/>
                    <a:pt x="78" y="147"/>
                    <a:pt x="237" y="403"/>
                  </a:cubicBezTo>
                  <a:lnTo>
                    <a:pt x="944" y="1514"/>
                  </a:lnTo>
                  <a:cubicBezTo>
                    <a:pt x="1593" y="2515"/>
                    <a:pt x="2486" y="3891"/>
                    <a:pt x="3578" y="5573"/>
                  </a:cubicBezTo>
                  <a:cubicBezTo>
                    <a:pt x="5790" y="9006"/>
                    <a:pt x="8842" y="13762"/>
                    <a:pt x="11704" y="19293"/>
                  </a:cubicBezTo>
                  <a:cubicBezTo>
                    <a:pt x="13122" y="22064"/>
                    <a:pt x="14327" y="24773"/>
                    <a:pt x="15308" y="27283"/>
                  </a:cubicBezTo>
                  <a:cubicBezTo>
                    <a:pt x="15762" y="28551"/>
                    <a:pt x="16229" y="29745"/>
                    <a:pt x="16564" y="30895"/>
                  </a:cubicBezTo>
                  <a:cubicBezTo>
                    <a:pt x="16740" y="31469"/>
                    <a:pt x="16925" y="32017"/>
                    <a:pt x="17075" y="32552"/>
                  </a:cubicBezTo>
                  <a:cubicBezTo>
                    <a:pt x="17216" y="33090"/>
                    <a:pt x="17351" y="33605"/>
                    <a:pt x="17482" y="34100"/>
                  </a:cubicBezTo>
                  <a:cubicBezTo>
                    <a:pt x="17763" y="35081"/>
                    <a:pt x="17924" y="35989"/>
                    <a:pt x="18098" y="36780"/>
                  </a:cubicBezTo>
                  <a:cubicBezTo>
                    <a:pt x="18279" y="37571"/>
                    <a:pt x="18394" y="38258"/>
                    <a:pt x="18476" y="38823"/>
                  </a:cubicBezTo>
                  <a:cubicBezTo>
                    <a:pt x="18566" y="39354"/>
                    <a:pt x="18638" y="39783"/>
                    <a:pt x="18694" y="40120"/>
                  </a:cubicBezTo>
                  <a:cubicBezTo>
                    <a:pt x="18750" y="40415"/>
                    <a:pt x="18784" y="40570"/>
                    <a:pt x="18798" y="40570"/>
                  </a:cubicBezTo>
                  <a:cubicBezTo>
                    <a:pt x="18798" y="40570"/>
                    <a:pt x="18798" y="40570"/>
                    <a:pt x="18798" y="40570"/>
                  </a:cubicBezTo>
                  <a:cubicBezTo>
                    <a:pt x="18811" y="40569"/>
                    <a:pt x="18803" y="40411"/>
                    <a:pt x="18773" y="40112"/>
                  </a:cubicBezTo>
                  <a:cubicBezTo>
                    <a:pt x="18735" y="39771"/>
                    <a:pt x="18687" y="39337"/>
                    <a:pt x="18627" y="38802"/>
                  </a:cubicBezTo>
                  <a:cubicBezTo>
                    <a:pt x="18567" y="38231"/>
                    <a:pt x="18476" y="37536"/>
                    <a:pt x="18312" y="36739"/>
                  </a:cubicBezTo>
                  <a:cubicBezTo>
                    <a:pt x="18159" y="35941"/>
                    <a:pt x="18016" y="35023"/>
                    <a:pt x="17751" y="34033"/>
                  </a:cubicBezTo>
                  <a:cubicBezTo>
                    <a:pt x="17628" y="33535"/>
                    <a:pt x="17500" y="33014"/>
                    <a:pt x="17366" y="32472"/>
                  </a:cubicBezTo>
                  <a:cubicBezTo>
                    <a:pt x="17223" y="31931"/>
                    <a:pt x="17041" y="31377"/>
                    <a:pt x="16872" y="30800"/>
                  </a:cubicBezTo>
                  <a:cubicBezTo>
                    <a:pt x="16549" y="29638"/>
                    <a:pt x="16091" y="28433"/>
                    <a:pt x="15644" y="27156"/>
                  </a:cubicBezTo>
                  <a:cubicBezTo>
                    <a:pt x="14676" y="24624"/>
                    <a:pt x="13474" y="21897"/>
                    <a:pt x="12052" y="19115"/>
                  </a:cubicBezTo>
                  <a:cubicBezTo>
                    <a:pt x="9176" y="13560"/>
                    <a:pt x="6081" y="8817"/>
                    <a:pt x="3808" y="5420"/>
                  </a:cubicBezTo>
                  <a:cubicBezTo>
                    <a:pt x="2670" y="3723"/>
                    <a:pt x="1727" y="2363"/>
                    <a:pt x="1069" y="1428"/>
                  </a:cubicBezTo>
                  <a:cubicBezTo>
                    <a:pt x="757" y="992"/>
                    <a:pt x="503" y="637"/>
                    <a:pt x="302" y="358"/>
                  </a:cubicBezTo>
                  <a:cubicBezTo>
                    <a:pt x="129" y="124"/>
                    <a:pt x="31" y="0"/>
                    <a:pt x="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1012500" y="2624525"/>
              <a:ext cx="596600" cy="783875"/>
            </a:xfrm>
            <a:custGeom>
              <a:rect b="b" l="l" r="r" t="t"/>
              <a:pathLst>
                <a:path extrusionOk="0" h="31355" w="23864">
                  <a:moveTo>
                    <a:pt x="4399" y="0"/>
                  </a:moveTo>
                  <a:cubicBezTo>
                    <a:pt x="3867" y="0"/>
                    <a:pt x="3364" y="58"/>
                    <a:pt x="2909" y="172"/>
                  </a:cubicBezTo>
                  <a:cubicBezTo>
                    <a:pt x="1315" y="541"/>
                    <a:pt x="370" y="1501"/>
                    <a:pt x="14" y="2148"/>
                  </a:cubicBezTo>
                  <a:lnTo>
                    <a:pt x="1" y="2172"/>
                  </a:lnTo>
                  <a:lnTo>
                    <a:pt x="14" y="2194"/>
                  </a:lnTo>
                  <a:lnTo>
                    <a:pt x="422" y="2852"/>
                  </a:lnTo>
                  <a:cubicBezTo>
                    <a:pt x="510" y="2990"/>
                    <a:pt x="557" y="3056"/>
                    <a:pt x="566" y="3056"/>
                  </a:cubicBezTo>
                  <a:cubicBezTo>
                    <a:pt x="566" y="3056"/>
                    <a:pt x="567" y="3055"/>
                    <a:pt x="567" y="3055"/>
                  </a:cubicBezTo>
                  <a:cubicBezTo>
                    <a:pt x="572" y="3051"/>
                    <a:pt x="540" y="2978"/>
                    <a:pt x="462" y="2830"/>
                  </a:cubicBezTo>
                  <a:lnTo>
                    <a:pt x="106" y="2173"/>
                  </a:lnTo>
                  <a:lnTo>
                    <a:pt x="106" y="2173"/>
                  </a:lnTo>
                  <a:cubicBezTo>
                    <a:pt x="495" y="1561"/>
                    <a:pt x="1422" y="686"/>
                    <a:pt x="2954" y="361"/>
                  </a:cubicBezTo>
                  <a:cubicBezTo>
                    <a:pt x="3364" y="267"/>
                    <a:pt x="3810" y="220"/>
                    <a:pt x="4282" y="220"/>
                  </a:cubicBezTo>
                  <a:cubicBezTo>
                    <a:pt x="4689" y="220"/>
                    <a:pt x="5116" y="255"/>
                    <a:pt x="5557" y="327"/>
                  </a:cubicBezTo>
                  <a:cubicBezTo>
                    <a:pt x="6508" y="480"/>
                    <a:pt x="7514" y="797"/>
                    <a:pt x="8577" y="1180"/>
                  </a:cubicBezTo>
                  <a:cubicBezTo>
                    <a:pt x="9639" y="1569"/>
                    <a:pt x="10789" y="1944"/>
                    <a:pt x="11881" y="2553"/>
                  </a:cubicBezTo>
                  <a:cubicBezTo>
                    <a:pt x="12965" y="3150"/>
                    <a:pt x="13991" y="4069"/>
                    <a:pt x="14455" y="5335"/>
                  </a:cubicBezTo>
                  <a:cubicBezTo>
                    <a:pt x="14686" y="5958"/>
                    <a:pt x="14747" y="6650"/>
                    <a:pt x="14570" y="7312"/>
                  </a:cubicBezTo>
                  <a:cubicBezTo>
                    <a:pt x="14403" y="7981"/>
                    <a:pt x="14045" y="8614"/>
                    <a:pt x="13719" y="9281"/>
                  </a:cubicBezTo>
                  <a:cubicBezTo>
                    <a:pt x="13394" y="9942"/>
                    <a:pt x="13067" y="10686"/>
                    <a:pt x="13109" y="11506"/>
                  </a:cubicBezTo>
                  <a:cubicBezTo>
                    <a:pt x="13138" y="12326"/>
                    <a:pt x="13575" y="13084"/>
                    <a:pt x="14146" y="13641"/>
                  </a:cubicBezTo>
                  <a:cubicBezTo>
                    <a:pt x="14830" y="14326"/>
                    <a:pt x="15705" y="14743"/>
                    <a:pt x="16553" y="15061"/>
                  </a:cubicBezTo>
                  <a:cubicBezTo>
                    <a:pt x="17404" y="15383"/>
                    <a:pt x="18254" y="15637"/>
                    <a:pt x="19020" y="16018"/>
                  </a:cubicBezTo>
                  <a:cubicBezTo>
                    <a:pt x="20561" y="16769"/>
                    <a:pt x="21737" y="18043"/>
                    <a:pt x="22478" y="19426"/>
                  </a:cubicBezTo>
                  <a:cubicBezTo>
                    <a:pt x="23229" y="20813"/>
                    <a:pt x="23558" y="22330"/>
                    <a:pt x="23480" y="23728"/>
                  </a:cubicBezTo>
                  <a:cubicBezTo>
                    <a:pt x="23422" y="25131"/>
                    <a:pt x="22936" y="26393"/>
                    <a:pt x="22296" y="27398"/>
                  </a:cubicBezTo>
                  <a:cubicBezTo>
                    <a:pt x="21271" y="29011"/>
                    <a:pt x="19738" y="30238"/>
                    <a:pt x="17939" y="30883"/>
                  </a:cubicBezTo>
                  <a:cubicBezTo>
                    <a:pt x="16662" y="31324"/>
                    <a:pt x="15889" y="31300"/>
                    <a:pt x="15897" y="31349"/>
                  </a:cubicBezTo>
                  <a:cubicBezTo>
                    <a:pt x="15898" y="31353"/>
                    <a:pt x="15921" y="31355"/>
                    <a:pt x="15965" y="31355"/>
                  </a:cubicBezTo>
                  <a:cubicBezTo>
                    <a:pt x="16049" y="31355"/>
                    <a:pt x="16210" y="31347"/>
                    <a:pt x="16445" y="31332"/>
                  </a:cubicBezTo>
                  <a:cubicBezTo>
                    <a:pt x="16802" y="31300"/>
                    <a:pt x="17329" y="31216"/>
                    <a:pt x="17983" y="31013"/>
                  </a:cubicBezTo>
                  <a:cubicBezTo>
                    <a:pt x="19263" y="30602"/>
                    <a:pt x="21138" y="29614"/>
                    <a:pt x="22503" y="27531"/>
                  </a:cubicBezTo>
                  <a:cubicBezTo>
                    <a:pt x="23176" y="26508"/>
                    <a:pt x="23696" y="25202"/>
                    <a:pt x="23770" y="23744"/>
                  </a:cubicBezTo>
                  <a:cubicBezTo>
                    <a:pt x="23864" y="22293"/>
                    <a:pt x="23532" y="20716"/>
                    <a:pt x="22762" y="19273"/>
                  </a:cubicBezTo>
                  <a:cubicBezTo>
                    <a:pt x="22001" y="17836"/>
                    <a:pt x="20785" y="16504"/>
                    <a:pt x="19172" y="15711"/>
                  </a:cubicBezTo>
                  <a:cubicBezTo>
                    <a:pt x="17590" y="14914"/>
                    <a:pt x="15683" y="14681"/>
                    <a:pt x="14391" y="13391"/>
                  </a:cubicBezTo>
                  <a:cubicBezTo>
                    <a:pt x="13861" y="12875"/>
                    <a:pt x="13480" y="12201"/>
                    <a:pt x="13456" y="11490"/>
                  </a:cubicBezTo>
                  <a:cubicBezTo>
                    <a:pt x="13416" y="10776"/>
                    <a:pt x="13708" y="10085"/>
                    <a:pt x="14028" y="9433"/>
                  </a:cubicBezTo>
                  <a:cubicBezTo>
                    <a:pt x="14347" y="8775"/>
                    <a:pt x="14717" y="8126"/>
                    <a:pt x="14898" y="7395"/>
                  </a:cubicBezTo>
                  <a:cubicBezTo>
                    <a:pt x="15091" y="6668"/>
                    <a:pt x="15019" y="5891"/>
                    <a:pt x="14765" y="5221"/>
                  </a:cubicBezTo>
                  <a:cubicBezTo>
                    <a:pt x="14258" y="3856"/>
                    <a:pt x="13154" y="2893"/>
                    <a:pt x="12031" y="2284"/>
                  </a:cubicBezTo>
                  <a:cubicBezTo>
                    <a:pt x="10896" y="1665"/>
                    <a:pt x="9734" y="1299"/>
                    <a:pt x="8668" y="919"/>
                  </a:cubicBezTo>
                  <a:cubicBezTo>
                    <a:pt x="7597" y="546"/>
                    <a:pt x="6571" y="236"/>
                    <a:pt x="5592" y="92"/>
                  </a:cubicBezTo>
                  <a:cubicBezTo>
                    <a:pt x="5183" y="31"/>
                    <a:pt x="4783" y="0"/>
                    <a:pt x="4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1858025" y="3284875"/>
              <a:ext cx="391125" cy="921975"/>
            </a:xfrm>
            <a:custGeom>
              <a:rect b="b" l="l" r="r" t="t"/>
              <a:pathLst>
                <a:path extrusionOk="0" h="36879" w="15645">
                  <a:moveTo>
                    <a:pt x="5641" y="1"/>
                  </a:moveTo>
                  <a:cubicBezTo>
                    <a:pt x="5641" y="1"/>
                    <a:pt x="4968" y="202"/>
                    <a:pt x="3989" y="973"/>
                  </a:cubicBezTo>
                  <a:cubicBezTo>
                    <a:pt x="3035" y="1738"/>
                    <a:pt x="1766" y="3167"/>
                    <a:pt x="1219" y="5358"/>
                  </a:cubicBezTo>
                  <a:cubicBezTo>
                    <a:pt x="945" y="6437"/>
                    <a:pt x="900" y="7705"/>
                    <a:pt x="1204" y="8985"/>
                  </a:cubicBezTo>
                  <a:cubicBezTo>
                    <a:pt x="1485" y="10270"/>
                    <a:pt x="2030" y="11557"/>
                    <a:pt x="2511" y="12920"/>
                  </a:cubicBezTo>
                  <a:cubicBezTo>
                    <a:pt x="2986" y="14274"/>
                    <a:pt x="3412" y="15776"/>
                    <a:pt x="3138" y="17305"/>
                  </a:cubicBezTo>
                  <a:cubicBezTo>
                    <a:pt x="2872" y="18836"/>
                    <a:pt x="1908" y="20207"/>
                    <a:pt x="1273" y="21787"/>
                  </a:cubicBezTo>
                  <a:cubicBezTo>
                    <a:pt x="0" y="24996"/>
                    <a:pt x="642" y="28590"/>
                    <a:pt x="2404" y="30964"/>
                  </a:cubicBezTo>
                  <a:cubicBezTo>
                    <a:pt x="3270" y="32166"/>
                    <a:pt x="4369" y="33091"/>
                    <a:pt x="5511" y="33738"/>
                  </a:cubicBezTo>
                  <a:cubicBezTo>
                    <a:pt x="6652" y="34396"/>
                    <a:pt x="7854" y="34731"/>
                    <a:pt x="8946" y="34903"/>
                  </a:cubicBezTo>
                  <a:cubicBezTo>
                    <a:pt x="10041" y="35076"/>
                    <a:pt x="11032" y="35163"/>
                    <a:pt x="11890" y="35306"/>
                  </a:cubicBezTo>
                  <a:cubicBezTo>
                    <a:pt x="12750" y="35440"/>
                    <a:pt x="13473" y="35638"/>
                    <a:pt x="14036" y="35873"/>
                  </a:cubicBezTo>
                  <a:cubicBezTo>
                    <a:pt x="15127" y="36331"/>
                    <a:pt x="15573" y="36878"/>
                    <a:pt x="15630" y="36878"/>
                  </a:cubicBezTo>
                  <a:cubicBezTo>
                    <a:pt x="15632" y="36878"/>
                    <a:pt x="15634" y="36877"/>
                    <a:pt x="15635" y="36876"/>
                  </a:cubicBezTo>
                  <a:cubicBezTo>
                    <a:pt x="15645" y="36868"/>
                    <a:pt x="15527" y="36744"/>
                    <a:pt x="15295" y="36513"/>
                  </a:cubicBezTo>
                  <a:cubicBezTo>
                    <a:pt x="15043" y="36310"/>
                    <a:pt x="14663" y="35998"/>
                    <a:pt x="14090" y="35747"/>
                  </a:cubicBezTo>
                  <a:cubicBezTo>
                    <a:pt x="13524" y="35488"/>
                    <a:pt x="12788" y="35267"/>
                    <a:pt x="11923" y="35113"/>
                  </a:cubicBezTo>
                  <a:cubicBezTo>
                    <a:pt x="11059" y="34950"/>
                    <a:pt x="10064" y="34844"/>
                    <a:pt x="8989" y="34658"/>
                  </a:cubicBezTo>
                  <a:cubicBezTo>
                    <a:pt x="7913" y="34471"/>
                    <a:pt x="6759" y="34136"/>
                    <a:pt x="5654" y="33486"/>
                  </a:cubicBezTo>
                  <a:cubicBezTo>
                    <a:pt x="4553" y="32849"/>
                    <a:pt x="3495" y="31941"/>
                    <a:pt x="2664" y="30775"/>
                  </a:cubicBezTo>
                  <a:cubicBezTo>
                    <a:pt x="979" y="28476"/>
                    <a:pt x="371" y="25004"/>
                    <a:pt x="1598" y="21917"/>
                  </a:cubicBezTo>
                  <a:cubicBezTo>
                    <a:pt x="2207" y="20387"/>
                    <a:pt x="3190" y="18996"/>
                    <a:pt x="3475" y="17364"/>
                  </a:cubicBezTo>
                  <a:cubicBezTo>
                    <a:pt x="3761" y="15733"/>
                    <a:pt x="3300" y="14174"/>
                    <a:pt x="2816" y="12812"/>
                  </a:cubicBezTo>
                  <a:cubicBezTo>
                    <a:pt x="2319" y="11436"/>
                    <a:pt x="1772" y="10167"/>
                    <a:pt x="1488" y="8920"/>
                  </a:cubicBezTo>
                  <a:cubicBezTo>
                    <a:pt x="1181" y="7679"/>
                    <a:pt x="1209" y="6469"/>
                    <a:pt x="1459" y="5415"/>
                  </a:cubicBezTo>
                  <a:cubicBezTo>
                    <a:pt x="1852" y="3730"/>
                    <a:pt x="2768" y="2212"/>
                    <a:pt x="4077" y="1078"/>
                  </a:cubicBezTo>
                  <a:cubicBezTo>
                    <a:pt x="5010" y="288"/>
                    <a:pt x="5664" y="41"/>
                    <a:pt x="5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1793825" y="4404475"/>
              <a:ext cx="229600" cy="284600"/>
            </a:xfrm>
            <a:custGeom>
              <a:rect b="b" l="l" r="r" t="t"/>
              <a:pathLst>
                <a:path extrusionOk="0" h="11384" w="9184">
                  <a:moveTo>
                    <a:pt x="44" y="0"/>
                  </a:moveTo>
                  <a:cubicBezTo>
                    <a:pt x="29" y="0"/>
                    <a:pt x="21" y="2"/>
                    <a:pt x="20" y="6"/>
                  </a:cubicBezTo>
                  <a:cubicBezTo>
                    <a:pt x="1" y="75"/>
                    <a:pt x="854" y="282"/>
                    <a:pt x="2100" y="915"/>
                  </a:cubicBezTo>
                  <a:cubicBezTo>
                    <a:pt x="2725" y="1225"/>
                    <a:pt x="3428" y="1674"/>
                    <a:pt x="4157" y="2234"/>
                  </a:cubicBezTo>
                  <a:cubicBezTo>
                    <a:pt x="5733" y="3473"/>
                    <a:pt x="7004" y="5056"/>
                    <a:pt x="7872" y="6863"/>
                  </a:cubicBezTo>
                  <a:cubicBezTo>
                    <a:pt x="8262" y="7696"/>
                    <a:pt x="8547" y="8479"/>
                    <a:pt x="8715" y="9156"/>
                  </a:cubicBezTo>
                  <a:cubicBezTo>
                    <a:pt x="9064" y="10505"/>
                    <a:pt x="9084" y="11383"/>
                    <a:pt x="9153" y="11383"/>
                  </a:cubicBezTo>
                  <a:cubicBezTo>
                    <a:pt x="9153" y="11383"/>
                    <a:pt x="9153" y="11383"/>
                    <a:pt x="9153" y="11383"/>
                  </a:cubicBezTo>
                  <a:cubicBezTo>
                    <a:pt x="9176" y="11382"/>
                    <a:pt x="9183" y="11163"/>
                    <a:pt x="9174" y="10766"/>
                  </a:cubicBezTo>
                  <a:cubicBezTo>
                    <a:pt x="9172" y="10525"/>
                    <a:pt x="9153" y="10283"/>
                    <a:pt x="9116" y="10046"/>
                  </a:cubicBezTo>
                  <a:cubicBezTo>
                    <a:pt x="9075" y="9766"/>
                    <a:pt x="9048" y="9442"/>
                    <a:pt x="8957" y="9099"/>
                  </a:cubicBezTo>
                  <a:cubicBezTo>
                    <a:pt x="8816" y="8398"/>
                    <a:pt x="8549" y="7588"/>
                    <a:pt x="8164" y="6725"/>
                  </a:cubicBezTo>
                  <a:cubicBezTo>
                    <a:pt x="7305" y="4853"/>
                    <a:pt x="5996" y="3223"/>
                    <a:pt x="4355" y="1978"/>
                  </a:cubicBezTo>
                  <a:cubicBezTo>
                    <a:pt x="3594" y="1418"/>
                    <a:pt x="2862" y="981"/>
                    <a:pt x="2208" y="693"/>
                  </a:cubicBezTo>
                  <a:cubicBezTo>
                    <a:pt x="1891" y="529"/>
                    <a:pt x="1583" y="432"/>
                    <a:pt x="1318" y="333"/>
                  </a:cubicBezTo>
                  <a:cubicBezTo>
                    <a:pt x="1094" y="244"/>
                    <a:pt x="862" y="173"/>
                    <a:pt x="626" y="120"/>
                  </a:cubicBezTo>
                  <a:cubicBezTo>
                    <a:pt x="311" y="42"/>
                    <a:pt x="110" y="0"/>
                    <a:pt x="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1461450" y="2332600"/>
              <a:ext cx="313100" cy="458375"/>
            </a:xfrm>
            <a:custGeom>
              <a:rect b="b" l="l" r="r" t="t"/>
              <a:pathLst>
                <a:path extrusionOk="0" h="18335" w="12524">
                  <a:moveTo>
                    <a:pt x="2639" y="0"/>
                  </a:moveTo>
                  <a:cubicBezTo>
                    <a:pt x="2625" y="0"/>
                    <a:pt x="2562" y="66"/>
                    <a:pt x="2453" y="195"/>
                  </a:cubicBezTo>
                  <a:cubicBezTo>
                    <a:pt x="2345" y="333"/>
                    <a:pt x="2161" y="521"/>
                    <a:pt x="1979" y="802"/>
                  </a:cubicBezTo>
                  <a:cubicBezTo>
                    <a:pt x="1585" y="1345"/>
                    <a:pt x="1096" y="2198"/>
                    <a:pt x="691" y="3334"/>
                  </a:cubicBezTo>
                  <a:cubicBezTo>
                    <a:pt x="281" y="4465"/>
                    <a:pt x="0" y="5898"/>
                    <a:pt x="40" y="7498"/>
                  </a:cubicBezTo>
                  <a:cubicBezTo>
                    <a:pt x="74" y="9093"/>
                    <a:pt x="468" y="10855"/>
                    <a:pt x="1342" y="12491"/>
                  </a:cubicBezTo>
                  <a:cubicBezTo>
                    <a:pt x="2239" y="14114"/>
                    <a:pt x="3500" y="15405"/>
                    <a:pt x="4818" y="16303"/>
                  </a:cubicBezTo>
                  <a:cubicBezTo>
                    <a:pt x="6138" y="17208"/>
                    <a:pt x="7493" y="17753"/>
                    <a:pt x="8665" y="18027"/>
                  </a:cubicBezTo>
                  <a:cubicBezTo>
                    <a:pt x="9638" y="18258"/>
                    <a:pt x="10479" y="18335"/>
                    <a:pt x="11120" y="18335"/>
                  </a:cubicBezTo>
                  <a:cubicBezTo>
                    <a:pt x="11252" y="18335"/>
                    <a:pt x="11375" y="18332"/>
                    <a:pt x="11489" y="18326"/>
                  </a:cubicBezTo>
                  <a:cubicBezTo>
                    <a:pt x="11493" y="18326"/>
                    <a:pt x="11498" y="18326"/>
                    <a:pt x="11502" y="18326"/>
                  </a:cubicBezTo>
                  <a:cubicBezTo>
                    <a:pt x="11831" y="18326"/>
                    <a:pt x="12085" y="18275"/>
                    <a:pt x="12257" y="18260"/>
                  </a:cubicBezTo>
                  <a:cubicBezTo>
                    <a:pt x="12432" y="18237"/>
                    <a:pt x="12524" y="18219"/>
                    <a:pt x="12522" y="18207"/>
                  </a:cubicBezTo>
                  <a:cubicBezTo>
                    <a:pt x="12523" y="18191"/>
                    <a:pt x="12478" y="18187"/>
                    <a:pt x="12391" y="18187"/>
                  </a:cubicBezTo>
                  <a:cubicBezTo>
                    <a:pt x="12270" y="18187"/>
                    <a:pt x="12068" y="18196"/>
                    <a:pt x="11795" y="18196"/>
                  </a:cubicBezTo>
                  <a:cubicBezTo>
                    <a:pt x="11136" y="18196"/>
                    <a:pt x="10066" y="18143"/>
                    <a:pt x="8727" y="17788"/>
                  </a:cubicBezTo>
                  <a:cubicBezTo>
                    <a:pt x="7587" y="17489"/>
                    <a:pt x="6277" y="16934"/>
                    <a:pt x="5002" y="16040"/>
                  </a:cubicBezTo>
                  <a:cubicBezTo>
                    <a:pt x="3730" y="15151"/>
                    <a:pt x="2516" y="13893"/>
                    <a:pt x="1649" y="12325"/>
                  </a:cubicBezTo>
                  <a:cubicBezTo>
                    <a:pt x="807" y="10744"/>
                    <a:pt x="414" y="9040"/>
                    <a:pt x="362" y="7488"/>
                  </a:cubicBezTo>
                  <a:cubicBezTo>
                    <a:pt x="306" y="5932"/>
                    <a:pt x="554" y="4531"/>
                    <a:pt x="926" y="3413"/>
                  </a:cubicBezTo>
                  <a:cubicBezTo>
                    <a:pt x="1664" y="1157"/>
                    <a:pt x="2720" y="47"/>
                    <a:pt x="2641" y="1"/>
                  </a:cubicBezTo>
                  <a:cubicBezTo>
                    <a:pt x="2641" y="1"/>
                    <a:pt x="2640" y="0"/>
                    <a:pt x="2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1050950" y="3730825"/>
              <a:ext cx="457425" cy="664925"/>
            </a:xfrm>
            <a:custGeom>
              <a:rect b="b" l="l" r="r" t="t"/>
              <a:pathLst>
                <a:path extrusionOk="0" h="26597" w="18297">
                  <a:moveTo>
                    <a:pt x="11705" y="1"/>
                  </a:moveTo>
                  <a:cubicBezTo>
                    <a:pt x="11703" y="1"/>
                    <a:pt x="11701" y="1"/>
                    <a:pt x="11701" y="2"/>
                  </a:cubicBezTo>
                  <a:cubicBezTo>
                    <a:pt x="11695" y="13"/>
                    <a:pt x="11816" y="88"/>
                    <a:pt x="12048" y="227"/>
                  </a:cubicBezTo>
                  <a:cubicBezTo>
                    <a:pt x="12281" y="366"/>
                    <a:pt x="12621" y="574"/>
                    <a:pt x="13049" y="856"/>
                  </a:cubicBezTo>
                  <a:cubicBezTo>
                    <a:pt x="13887" y="1434"/>
                    <a:pt x="15113" y="2318"/>
                    <a:pt x="16214" y="3773"/>
                  </a:cubicBezTo>
                  <a:cubicBezTo>
                    <a:pt x="16760" y="4498"/>
                    <a:pt x="17258" y="5375"/>
                    <a:pt x="17574" y="6389"/>
                  </a:cubicBezTo>
                  <a:cubicBezTo>
                    <a:pt x="17868" y="7405"/>
                    <a:pt x="17978" y="8563"/>
                    <a:pt x="17759" y="9736"/>
                  </a:cubicBezTo>
                  <a:cubicBezTo>
                    <a:pt x="17550" y="10897"/>
                    <a:pt x="17022" y="12097"/>
                    <a:pt x="16071" y="12965"/>
                  </a:cubicBezTo>
                  <a:cubicBezTo>
                    <a:pt x="15165" y="13865"/>
                    <a:pt x="13698" y="14179"/>
                    <a:pt x="12731" y="15344"/>
                  </a:cubicBezTo>
                  <a:cubicBezTo>
                    <a:pt x="12256" y="15907"/>
                    <a:pt x="11970" y="16591"/>
                    <a:pt x="11802" y="17268"/>
                  </a:cubicBezTo>
                  <a:cubicBezTo>
                    <a:pt x="11631" y="17949"/>
                    <a:pt x="11558" y="18629"/>
                    <a:pt x="11496" y="19290"/>
                  </a:cubicBezTo>
                  <a:cubicBezTo>
                    <a:pt x="11382" y="20610"/>
                    <a:pt x="11301" y="21888"/>
                    <a:pt x="10868" y="22994"/>
                  </a:cubicBezTo>
                  <a:cubicBezTo>
                    <a:pt x="10444" y="24104"/>
                    <a:pt x="9588" y="24920"/>
                    <a:pt x="8672" y="25440"/>
                  </a:cubicBezTo>
                  <a:cubicBezTo>
                    <a:pt x="7753" y="25964"/>
                    <a:pt x="6771" y="26221"/>
                    <a:pt x="5873" y="26318"/>
                  </a:cubicBezTo>
                  <a:cubicBezTo>
                    <a:pt x="5503" y="26353"/>
                    <a:pt x="5147" y="26368"/>
                    <a:pt x="4806" y="26368"/>
                  </a:cubicBezTo>
                  <a:cubicBezTo>
                    <a:pt x="3475" y="26368"/>
                    <a:pt x="2374" y="26141"/>
                    <a:pt x="1574" y="26000"/>
                  </a:cubicBezTo>
                  <a:lnTo>
                    <a:pt x="413" y="25772"/>
                  </a:lnTo>
                  <a:cubicBezTo>
                    <a:pt x="193" y="25729"/>
                    <a:pt x="59" y="25708"/>
                    <a:pt x="17" y="25708"/>
                  </a:cubicBezTo>
                  <a:cubicBezTo>
                    <a:pt x="8" y="25708"/>
                    <a:pt x="4" y="25709"/>
                    <a:pt x="3" y="25710"/>
                  </a:cubicBezTo>
                  <a:cubicBezTo>
                    <a:pt x="1" y="25723"/>
                    <a:pt x="136" y="25768"/>
                    <a:pt x="396" y="25840"/>
                  </a:cubicBezTo>
                  <a:cubicBezTo>
                    <a:pt x="658" y="25912"/>
                    <a:pt x="1045" y="26016"/>
                    <a:pt x="1547" y="26133"/>
                  </a:cubicBezTo>
                  <a:cubicBezTo>
                    <a:pt x="2387" y="26316"/>
                    <a:pt x="3567" y="26597"/>
                    <a:pt x="5030" y="26597"/>
                  </a:cubicBezTo>
                  <a:cubicBezTo>
                    <a:pt x="5309" y="26597"/>
                    <a:pt x="5599" y="26587"/>
                    <a:pt x="5899" y="26563"/>
                  </a:cubicBezTo>
                  <a:cubicBezTo>
                    <a:pt x="6827" y="26480"/>
                    <a:pt x="7845" y="26230"/>
                    <a:pt x="8816" y="25693"/>
                  </a:cubicBezTo>
                  <a:cubicBezTo>
                    <a:pt x="9779" y="25165"/>
                    <a:pt x="10706" y="24298"/>
                    <a:pt x="11169" y="23115"/>
                  </a:cubicBezTo>
                  <a:cubicBezTo>
                    <a:pt x="11634" y="21944"/>
                    <a:pt x="11720" y="20631"/>
                    <a:pt x="11839" y="19322"/>
                  </a:cubicBezTo>
                  <a:cubicBezTo>
                    <a:pt x="11967" y="18029"/>
                    <a:pt x="12127" y="16613"/>
                    <a:pt x="13002" y="15569"/>
                  </a:cubicBezTo>
                  <a:cubicBezTo>
                    <a:pt x="13850" y="14512"/>
                    <a:pt x="15307" y="14186"/>
                    <a:pt x="16306" y="13217"/>
                  </a:cubicBezTo>
                  <a:cubicBezTo>
                    <a:pt x="17321" y="12282"/>
                    <a:pt x="17868" y="11009"/>
                    <a:pt x="18077" y="9792"/>
                  </a:cubicBezTo>
                  <a:cubicBezTo>
                    <a:pt x="18297" y="8563"/>
                    <a:pt x="18171" y="7358"/>
                    <a:pt x="17852" y="6303"/>
                  </a:cubicBezTo>
                  <a:cubicBezTo>
                    <a:pt x="17511" y="5251"/>
                    <a:pt x="16984" y="4357"/>
                    <a:pt x="16412" y="3623"/>
                  </a:cubicBezTo>
                  <a:cubicBezTo>
                    <a:pt x="15258" y="2152"/>
                    <a:pt x="13991" y="1290"/>
                    <a:pt x="13123" y="742"/>
                  </a:cubicBezTo>
                  <a:cubicBezTo>
                    <a:pt x="12679" y="476"/>
                    <a:pt x="12327" y="283"/>
                    <a:pt x="12083" y="166"/>
                  </a:cubicBezTo>
                  <a:cubicBezTo>
                    <a:pt x="11857" y="58"/>
                    <a:pt x="11728" y="1"/>
                    <a:pt x="117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1052925" y="247775"/>
              <a:ext cx="952350" cy="957600"/>
            </a:xfrm>
            <a:custGeom>
              <a:rect b="b" l="l" r="r" t="t"/>
              <a:pathLst>
                <a:path extrusionOk="0" h="38304" w="38094">
                  <a:moveTo>
                    <a:pt x="11998" y="1"/>
                  </a:moveTo>
                  <a:cubicBezTo>
                    <a:pt x="8802" y="1"/>
                    <a:pt x="5665" y="2112"/>
                    <a:pt x="4087" y="4972"/>
                  </a:cubicBezTo>
                  <a:cubicBezTo>
                    <a:pt x="2229" y="8336"/>
                    <a:pt x="2210" y="12453"/>
                    <a:pt x="3087" y="16193"/>
                  </a:cubicBezTo>
                  <a:cubicBezTo>
                    <a:pt x="3455" y="17763"/>
                    <a:pt x="3972" y="19382"/>
                    <a:pt x="3609" y="20952"/>
                  </a:cubicBezTo>
                  <a:cubicBezTo>
                    <a:pt x="3218" y="22645"/>
                    <a:pt x="1873" y="23954"/>
                    <a:pt x="1233" y="25568"/>
                  </a:cubicBezTo>
                  <a:cubicBezTo>
                    <a:pt x="1" y="28677"/>
                    <a:pt x="1568" y="32126"/>
                    <a:pt x="3100" y="35098"/>
                  </a:cubicBezTo>
                  <a:cubicBezTo>
                    <a:pt x="3800" y="36454"/>
                    <a:pt x="4690" y="37959"/>
                    <a:pt x="6187" y="38252"/>
                  </a:cubicBezTo>
                  <a:cubicBezTo>
                    <a:pt x="6364" y="38287"/>
                    <a:pt x="6538" y="38303"/>
                    <a:pt x="6710" y="38303"/>
                  </a:cubicBezTo>
                  <a:cubicBezTo>
                    <a:pt x="8170" y="38303"/>
                    <a:pt x="9482" y="37141"/>
                    <a:pt x="10743" y="36282"/>
                  </a:cubicBezTo>
                  <a:cubicBezTo>
                    <a:pt x="12706" y="34945"/>
                    <a:pt x="15082" y="34230"/>
                    <a:pt x="17456" y="34230"/>
                  </a:cubicBezTo>
                  <a:cubicBezTo>
                    <a:pt x="18053" y="34230"/>
                    <a:pt x="18650" y="34275"/>
                    <a:pt x="19240" y="34367"/>
                  </a:cubicBezTo>
                  <a:cubicBezTo>
                    <a:pt x="22577" y="34885"/>
                    <a:pt x="25644" y="36817"/>
                    <a:pt x="29019" y="36874"/>
                  </a:cubicBezTo>
                  <a:cubicBezTo>
                    <a:pt x="29066" y="36875"/>
                    <a:pt x="29114" y="36875"/>
                    <a:pt x="29161" y="36875"/>
                  </a:cubicBezTo>
                  <a:cubicBezTo>
                    <a:pt x="32159" y="36875"/>
                    <a:pt x="35112" y="35266"/>
                    <a:pt x="36730" y="32740"/>
                  </a:cubicBezTo>
                  <a:cubicBezTo>
                    <a:pt x="37734" y="31173"/>
                    <a:pt x="38093" y="28811"/>
                    <a:pt x="36631" y="27658"/>
                  </a:cubicBezTo>
                  <a:cubicBezTo>
                    <a:pt x="35671" y="26899"/>
                    <a:pt x="34213" y="26925"/>
                    <a:pt x="33372" y="26035"/>
                  </a:cubicBezTo>
                  <a:cubicBezTo>
                    <a:pt x="32354" y="24957"/>
                    <a:pt x="32794" y="23214"/>
                    <a:pt x="33322" y="21827"/>
                  </a:cubicBezTo>
                  <a:cubicBezTo>
                    <a:pt x="33851" y="20441"/>
                    <a:pt x="34367" y="18746"/>
                    <a:pt x="33438" y="17591"/>
                  </a:cubicBezTo>
                  <a:cubicBezTo>
                    <a:pt x="32392" y="16292"/>
                    <a:pt x="30132" y="16536"/>
                    <a:pt x="29139" y="15197"/>
                  </a:cubicBezTo>
                  <a:cubicBezTo>
                    <a:pt x="28091" y="13786"/>
                    <a:pt x="29192" y="11819"/>
                    <a:pt x="29147" y="10061"/>
                  </a:cubicBezTo>
                  <a:cubicBezTo>
                    <a:pt x="29107" y="8497"/>
                    <a:pt x="28103" y="7086"/>
                    <a:pt x="26839" y="6165"/>
                  </a:cubicBezTo>
                  <a:cubicBezTo>
                    <a:pt x="25574" y="5244"/>
                    <a:pt x="25403" y="4945"/>
                    <a:pt x="23659" y="1783"/>
                  </a:cubicBezTo>
                  <a:lnTo>
                    <a:pt x="13685" y="205"/>
                  </a:lnTo>
                  <a:cubicBezTo>
                    <a:pt x="13127" y="66"/>
                    <a:pt x="12562" y="1"/>
                    <a:pt x="11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829475" y="1016525"/>
              <a:ext cx="1499425" cy="1349000"/>
            </a:xfrm>
            <a:custGeom>
              <a:rect b="b" l="l" r="r" t="t"/>
              <a:pathLst>
                <a:path extrusionOk="0" h="53960" w="59977">
                  <a:moveTo>
                    <a:pt x="14520" y="1"/>
                  </a:moveTo>
                  <a:cubicBezTo>
                    <a:pt x="9549" y="1"/>
                    <a:pt x="1" y="1690"/>
                    <a:pt x="681" y="14789"/>
                  </a:cubicBezTo>
                  <a:cubicBezTo>
                    <a:pt x="1016" y="21235"/>
                    <a:pt x="7824" y="33792"/>
                    <a:pt x="9055" y="36868"/>
                  </a:cubicBezTo>
                  <a:cubicBezTo>
                    <a:pt x="7842" y="40769"/>
                    <a:pt x="4233" y="46848"/>
                    <a:pt x="3467" y="51469"/>
                  </a:cubicBezTo>
                  <a:lnTo>
                    <a:pt x="37333" y="53960"/>
                  </a:lnTo>
                  <a:lnTo>
                    <a:pt x="37090" y="33607"/>
                  </a:lnTo>
                  <a:lnTo>
                    <a:pt x="39500" y="35055"/>
                  </a:lnTo>
                  <a:lnTo>
                    <a:pt x="59976" y="34049"/>
                  </a:lnTo>
                  <a:lnTo>
                    <a:pt x="59313" y="24153"/>
                  </a:lnTo>
                  <a:lnTo>
                    <a:pt x="44431" y="24759"/>
                  </a:lnTo>
                  <a:cubicBezTo>
                    <a:pt x="41064" y="2484"/>
                    <a:pt x="32842" y="1333"/>
                    <a:pt x="31178" y="1333"/>
                  </a:cubicBezTo>
                  <a:cubicBezTo>
                    <a:pt x="30986" y="1333"/>
                    <a:pt x="30882" y="1349"/>
                    <a:pt x="30882" y="1349"/>
                  </a:cubicBezTo>
                  <a:lnTo>
                    <a:pt x="17422" y="205"/>
                  </a:lnTo>
                  <a:cubicBezTo>
                    <a:pt x="17422" y="205"/>
                    <a:pt x="16247" y="1"/>
                    <a:pt x="14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1768550" y="1476900"/>
              <a:ext cx="93525" cy="379800"/>
            </a:xfrm>
            <a:custGeom>
              <a:rect b="b" l="l" r="r" t="t"/>
              <a:pathLst>
                <a:path extrusionOk="0" h="15192" w="3741">
                  <a:moveTo>
                    <a:pt x="1038" y="0"/>
                  </a:moveTo>
                  <a:cubicBezTo>
                    <a:pt x="1038" y="0"/>
                    <a:pt x="2543" y="2142"/>
                    <a:pt x="2031" y="5309"/>
                  </a:cubicBezTo>
                  <a:cubicBezTo>
                    <a:pt x="1668" y="7564"/>
                    <a:pt x="852" y="10089"/>
                    <a:pt x="427" y="12158"/>
                  </a:cubicBezTo>
                  <a:cubicBezTo>
                    <a:pt x="1" y="14228"/>
                    <a:pt x="497" y="15192"/>
                    <a:pt x="497" y="15192"/>
                  </a:cubicBezTo>
                  <a:lnTo>
                    <a:pt x="3740" y="14411"/>
                  </a:lnTo>
                  <a:cubicBezTo>
                    <a:pt x="2607" y="10448"/>
                    <a:pt x="3518" y="8583"/>
                    <a:pt x="3458" y="4957"/>
                  </a:cubicBezTo>
                  <a:cubicBezTo>
                    <a:pt x="3419" y="2663"/>
                    <a:pt x="1038" y="1"/>
                    <a:pt x="1038" y="0"/>
                  </a:cubicBezTo>
                  <a:close/>
                </a:path>
              </a:pathLst>
            </a:custGeom>
            <a:solidFill>
              <a:srgbClr val="455A64">
                <a:alpha val="2678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1709700" y="1383925"/>
              <a:ext cx="119225" cy="472775"/>
            </a:xfrm>
            <a:custGeom>
              <a:rect b="b" l="l" r="r" t="t"/>
              <a:pathLst>
                <a:path extrusionOk="0" h="18911" w="4769">
                  <a:moveTo>
                    <a:pt x="50" y="0"/>
                  </a:moveTo>
                  <a:cubicBezTo>
                    <a:pt x="49" y="0"/>
                    <a:pt x="48" y="1"/>
                    <a:pt x="47" y="1"/>
                  </a:cubicBezTo>
                  <a:cubicBezTo>
                    <a:pt x="0" y="49"/>
                    <a:pt x="873" y="819"/>
                    <a:pt x="2097" y="2212"/>
                  </a:cubicBezTo>
                  <a:cubicBezTo>
                    <a:pt x="2695" y="2914"/>
                    <a:pt x="3374" y="3800"/>
                    <a:pt x="3831" y="4920"/>
                  </a:cubicBezTo>
                  <a:cubicBezTo>
                    <a:pt x="4301" y="6037"/>
                    <a:pt x="4414" y="7393"/>
                    <a:pt x="4238" y="8782"/>
                  </a:cubicBezTo>
                  <a:cubicBezTo>
                    <a:pt x="4066" y="10177"/>
                    <a:pt x="3662" y="11475"/>
                    <a:pt x="3350" y="12668"/>
                  </a:cubicBezTo>
                  <a:cubicBezTo>
                    <a:pt x="3023" y="13859"/>
                    <a:pt x="2765" y="14953"/>
                    <a:pt x="2659" y="15890"/>
                  </a:cubicBezTo>
                  <a:cubicBezTo>
                    <a:pt x="2529" y="16827"/>
                    <a:pt x="2595" y="17598"/>
                    <a:pt x="2654" y="18118"/>
                  </a:cubicBezTo>
                  <a:cubicBezTo>
                    <a:pt x="2758" y="18631"/>
                    <a:pt x="2827" y="18911"/>
                    <a:pt x="2851" y="18911"/>
                  </a:cubicBezTo>
                  <a:cubicBezTo>
                    <a:pt x="2851" y="18911"/>
                    <a:pt x="2851" y="18911"/>
                    <a:pt x="2851" y="18911"/>
                  </a:cubicBezTo>
                  <a:cubicBezTo>
                    <a:pt x="2875" y="18905"/>
                    <a:pt x="2851" y="18616"/>
                    <a:pt x="2789" y="18104"/>
                  </a:cubicBezTo>
                  <a:cubicBezTo>
                    <a:pt x="2774" y="17587"/>
                    <a:pt x="2746" y="16836"/>
                    <a:pt x="2905" y="15923"/>
                  </a:cubicBezTo>
                  <a:cubicBezTo>
                    <a:pt x="3040" y="15009"/>
                    <a:pt x="3318" y="13939"/>
                    <a:pt x="3659" y="12754"/>
                  </a:cubicBezTo>
                  <a:cubicBezTo>
                    <a:pt x="3990" y="11568"/>
                    <a:pt x="4407" y="10263"/>
                    <a:pt x="4585" y="8826"/>
                  </a:cubicBezTo>
                  <a:cubicBezTo>
                    <a:pt x="4769" y="7396"/>
                    <a:pt x="4639" y="5960"/>
                    <a:pt x="4129" y="4797"/>
                  </a:cubicBezTo>
                  <a:cubicBezTo>
                    <a:pt x="3633" y="3630"/>
                    <a:pt x="2913" y="2741"/>
                    <a:pt x="2282" y="2047"/>
                  </a:cubicBezTo>
                  <a:cubicBezTo>
                    <a:pt x="1646" y="1354"/>
                    <a:pt x="1081" y="848"/>
                    <a:pt x="687" y="505"/>
                  </a:cubicBezTo>
                  <a:cubicBezTo>
                    <a:pt x="309" y="176"/>
                    <a:pt x="83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1303375" y="1563925"/>
              <a:ext cx="488725" cy="333575"/>
            </a:xfrm>
            <a:custGeom>
              <a:rect b="b" l="l" r="r" t="t"/>
              <a:pathLst>
                <a:path extrusionOk="0" h="13343" w="19549">
                  <a:moveTo>
                    <a:pt x="0" y="1"/>
                  </a:moveTo>
                  <a:cubicBezTo>
                    <a:pt x="0" y="1"/>
                    <a:pt x="2652" y="8423"/>
                    <a:pt x="4310" y="12093"/>
                  </a:cubicBezTo>
                  <a:cubicBezTo>
                    <a:pt x="4713" y="12981"/>
                    <a:pt x="5271" y="13342"/>
                    <a:pt x="6117" y="13342"/>
                  </a:cubicBezTo>
                  <a:cubicBezTo>
                    <a:pt x="6286" y="13342"/>
                    <a:pt x="6466" y="13328"/>
                    <a:pt x="6659" y="13301"/>
                  </a:cubicBezTo>
                  <a:cubicBezTo>
                    <a:pt x="11100" y="13296"/>
                    <a:pt x="15396" y="12682"/>
                    <a:pt x="19548" y="11458"/>
                  </a:cubicBezTo>
                  <a:lnTo>
                    <a:pt x="19548" y="11458"/>
                  </a:lnTo>
                  <a:lnTo>
                    <a:pt x="9520" y="11689"/>
                  </a:lnTo>
                  <a:cubicBezTo>
                    <a:pt x="9338" y="11693"/>
                    <a:pt x="9154" y="11697"/>
                    <a:pt x="8971" y="11697"/>
                  </a:cubicBezTo>
                  <a:cubicBezTo>
                    <a:pt x="8352" y="11697"/>
                    <a:pt x="7733" y="11651"/>
                    <a:pt x="7168" y="11412"/>
                  </a:cubicBezTo>
                  <a:cubicBezTo>
                    <a:pt x="6110" y="10965"/>
                    <a:pt x="5436" y="9938"/>
                    <a:pt x="4841" y="8956"/>
                  </a:cubicBezTo>
                  <a:cubicBezTo>
                    <a:pt x="3081" y="6054"/>
                    <a:pt x="1467" y="3069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2052100" y="322525"/>
              <a:ext cx="1573975" cy="1966325"/>
            </a:xfrm>
            <a:custGeom>
              <a:rect b="b" l="l" r="r" t="t"/>
              <a:pathLst>
                <a:path extrusionOk="0" h="78653" w="62959">
                  <a:moveTo>
                    <a:pt x="31315" y="1"/>
                  </a:moveTo>
                  <a:cubicBezTo>
                    <a:pt x="26489" y="1"/>
                    <a:pt x="22576" y="3914"/>
                    <a:pt x="22576" y="8741"/>
                  </a:cubicBezTo>
                  <a:cubicBezTo>
                    <a:pt x="22575" y="9951"/>
                    <a:pt x="22829" y="11149"/>
                    <a:pt x="23319" y="12258"/>
                  </a:cubicBezTo>
                  <a:cubicBezTo>
                    <a:pt x="23564" y="12814"/>
                    <a:pt x="23708" y="13411"/>
                    <a:pt x="23708" y="14020"/>
                  </a:cubicBezTo>
                  <a:lnTo>
                    <a:pt x="23708" y="15844"/>
                  </a:lnTo>
                  <a:lnTo>
                    <a:pt x="3237" y="15844"/>
                  </a:lnTo>
                  <a:cubicBezTo>
                    <a:pt x="1449" y="15844"/>
                    <a:pt x="0" y="17294"/>
                    <a:pt x="0" y="19080"/>
                  </a:cubicBezTo>
                  <a:lnTo>
                    <a:pt x="0" y="76017"/>
                  </a:lnTo>
                  <a:cubicBezTo>
                    <a:pt x="0" y="77473"/>
                    <a:pt x="1179" y="78653"/>
                    <a:pt x="2634" y="78653"/>
                  </a:cubicBezTo>
                  <a:cubicBezTo>
                    <a:pt x="2635" y="78653"/>
                    <a:pt x="2636" y="78653"/>
                    <a:pt x="2637" y="78653"/>
                  </a:cubicBezTo>
                  <a:lnTo>
                    <a:pt x="60322" y="78653"/>
                  </a:lnTo>
                  <a:cubicBezTo>
                    <a:pt x="60323" y="78653"/>
                    <a:pt x="60324" y="78653"/>
                    <a:pt x="60324" y="78653"/>
                  </a:cubicBezTo>
                  <a:cubicBezTo>
                    <a:pt x="61779" y="78653"/>
                    <a:pt x="62957" y="77473"/>
                    <a:pt x="62959" y="76017"/>
                  </a:cubicBezTo>
                  <a:lnTo>
                    <a:pt x="62959" y="55442"/>
                  </a:lnTo>
                  <a:lnTo>
                    <a:pt x="60624" y="55442"/>
                  </a:lnTo>
                  <a:cubicBezTo>
                    <a:pt x="60083" y="55442"/>
                    <a:pt x="59549" y="55547"/>
                    <a:pt x="59050" y="55750"/>
                  </a:cubicBezTo>
                  <a:cubicBezTo>
                    <a:pt x="58015" y="56169"/>
                    <a:pt x="56911" y="56385"/>
                    <a:pt x="55795" y="56385"/>
                  </a:cubicBezTo>
                  <a:cubicBezTo>
                    <a:pt x="50850" y="56385"/>
                    <a:pt x="46864" y="52278"/>
                    <a:pt x="47063" y="47289"/>
                  </a:cubicBezTo>
                  <a:cubicBezTo>
                    <a:pt x="47238" y="42891"/>
                    <a:pt x="50790" y="39234"/>
                    <a:pt x="55179" y="38927"/>
                  </a:cubicBezTo>
                  <a:cubicBezTo>
                    <a:pt x="55384" y="38912"/>
                    <a:pt x="55588" y="38905"/>
                    <a:pt x="55793" y="38905"/>
                  </a:cubicBezTo>
                  <a:cubicBezTo>
                    <a:pt x="57066" y="38905"/>
                    <a:pt x="58325" y="39186"/>
                    <a:pt x="59481" y="39729"/>
                  </a:cubicBezTo>
                  <a:cubicBezTo>
                    <a:pt x="60060" y="40001"/>
                    <a:pt x="60682" y="40155"/>
                    <a:pt x="61321" y="40155"/>
                  </a:cubicBezTo>
                  <a:lnTo>
                    <a:pt x="62959" y="40155"/>
                  </a:lnTo>
                  <a:lnTo>
                    <a:pt x="62959" y="19080"/>
                  </a:lnTo>
                  <a:cubicBezTo>
                    <a:pt x="62959" y="17294"/>
                    <a:pt x="61509" y="15844"/>
                    <a:pt x="59721" y="15844"/>
                  </a:cubicBezTo>
                  <a:lnTo>
                    <a:pt x="38731" y="15844"/>
                  </a:lnTo>
                  <a:lnTo>
                    <a:pt x="38731" y="14422"/>
                  </a:lnTo>
                  <a:cubicBezTo>
                    <a:pt x="38731" y="13762"/>
                    <a:pt x="38900" y="13116"/>
                    <a:pt x="39188" y="12521"/>
                  </a:cubicBezTo>
                  <a:cubicBezTo>
                    <a:pt x="39942" y="10961"/>
                    <a:pt x="40251" y="9146"/>
                    <a:pt x="39928" y="7234"/>
                  </a:cubicBezTo>
                  <a:cubicBezTo>
                    <a:pt x="39282" y="3436"/>
                    <a:pt x="36130" y="474"/>
                    <a:pt x="32302" y="55"/>
                  </a:cubicBezTo>
                  <a:cubicBezTo>
                    <a:pt x="31969" y="19"/>
                    <a:pt x="31640" y="1"/>
                    <a:pt x="313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1234525" y="261525"/>
              <a:ext cx="456950" cy="917525"/>
            </a:xfrm>
            <a:custGeom>
              <a:rect b="b" l="l" r="r" t="t"/>
              <a:pathLst>
                <a:path extrusionOk="0" h="36701" w="18278">
                  <a:moveTo>
                    <a:pt x="9424" y="0"/>
                  </a:moveTo>
                  <a:lnTo>
                    <a:pt x="0" y="7139"/>
                  </a:lnTo>
                  <a:lnTo>
                    <a:pt x="1039" y="30872"/>
                  </a:lnTo>
                  <a:cubicBezTo>
                    <a:pt x="1181" y="34109"/>
                    <a:pt x="3831" y="36669"/>
                    <a:pt x="7071" y="36701"/>
                  </a:cubicBezTo>
                  <a:cubicBezTo>
                    <a:pt x="7091" y="36701"/>
                    <a:pt x="7110" y="36701"/>
                    <a:pt x="7130" y="36701"/>
                  </a:cubicBezTo>
                  <a:cubicBezTo>
                    <a:pt x="10580" y="36701"/>
                    <a:pt x="13350" y="33833"/>
                    <a:pt x="13219" y="30376"/>
                  </a:cubicBezTo>
                  <a:cubicBezTo>
                    <a:pt x="13112" y="27505"/>
                    <a:pt x="13002" y="24771"/>
                    <a:pt x="13002" y="24771"/>
                  </a:cubicBezTo>
                  <a:cubicBezTo>
                    <a:pt x="13002" y="24771"/>
                    <a:pt x="17704" y="24273"/>
                    <a:pt x="17991" y="19608"/>
                  </a:cubicBezTo>
                  <a:cubicBezTo>
                    <a:pt x="18277" y="14945"/>
                    <a:pt x="17991" y="4187"/>
                    <a:pt x="17991" y="4187"/>
                  </a:cubicBezTo>
                  <a:lnTo>
                    <a:pt x="9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1629950" y="547300"/>
              <a:ext cx="31050" cy="29850"/>
            </a:xfrm>
            <a:custGeom>
              <a:rect b="b" l="l" r="r" t="t"/>
              <a:pathLst>
                <a:path extrusionOk="0" h="1194" w="1242">
                  <a:moveTo>
                    <a:pt x="645" y="1"/>
                  </a:moveTo>
                  <a:cubicBezTo>
                    <a:pt x="404" y="1"/>
                    <a:pt x="185" y="145"/>
                    <a:pt x="92" y="369"/>
                  </a:cubicBezTo>
                  <a:cubicBezTo>
                    <a:pt x="1" y="592"/>
                    <a:pt x="51" y="848"/>
                    <a:pt x="222" y="1019"/>
                  </a:cubicBezTo>
                  <a:cubicBezTo>
                    <a:pt x="336" y="1133"/>
                    <a:pt x="490" y="1194"/>
                    <a:pt x="645" y="1194"/>
                  </a:cubicBezTo>
                  <a:cubicBezTo>
                    <a:pt x="722" y="1194"/>
                    <a:pt x="800" y="1179"/>
                    <a:pt x="873" y="1148"/>
                  </a:cubicBezTo>
                  <a:cubicBezTo>
                    <a:pt x="1097" y="1056"/>
                    <a:pt x="1242" y="839"/>
                    <a:pt x="1242" y="597"/>
                  </a:cubicBezTo>
                  <a:cubicBezTo>
                    <a:pt x="1242" y="267"/>
                    <a:pt x="974" y="1"/>
                    <a:pt x="6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1615800" y="527850"/>
              <a:ext cx="60600" cy="18375"/>
            </a:xfrm>
            <a:custGeom>
              <a:rect b="b" l="l" r="r" t="t"/>
              <a:pathLst>
                <a:path extrusionOk="0" h="735" w="2424">
                  <a:moveTo>
                    <a:pt x="1153" y="1"/>
                  </a:moveTo>
                  <a:cubicBezTo>
                    <a:pt x="793" y="1"/>
                    <a:pt x="482" y="123"/>
                    <a:pt x="291" y="256"/>
                  </a:cubicBezTo>
                  <a:cubicBezTo>
                    <a:pt x="80" y="401"/>
                    <a:pt x="1" y="543"/>
                    <a:pt x="33" y="581"/>
                  </a:cubicBezTo>
                  <a:cubicBezTo>
                    <a:pt x="41" y="591"/>
                    <a:pt x="55" y="596"/>
                    <a:pt x="75" y="596"/>
                  </a:cubicBezTo>
                  <a:cubicBezTo>
                    <a:pt x="208" y="596"/>
                    <a:pt x="597" y="388"/>
                    <a:pt x="1103" y="388"/>
                  </a:cubicBezTo>
                  <a:cubicBezTo>
                    <a:pt x="1143" y="388"/>
                    <a:pt x="1184" y="390"/>
                    <a:pt x="1226" y="392"/>
                  </a:cubicBezTo>
                  <a:cubicBezTo>
                    <a:pt x="1808" y="423"/>
                    <a:pt x="2224" y="735"/>
                    <a:pt x="2355" y="735"/>
                  </a:cubicBezTo>
                  <a:cubicBezTo>
                    <a:pt x="2368" y="735"/>
                    <a:pt x="2379" y="731"/>
                    <a:pt x="2386" y="724"/>
                  </a:cubicBezTo>
                  <a:cubicBezTo>
                    <a:pt x="2423" y="690"/>
                    <a:pt x="2362" y="540"/>
                    <a:pt x="2169" y="371"/>
                  </a:cubicBezTo>
                  <a:cubicBezTo>
                    <a:pt x="1982" y="201"/>
                    <a:pt x="1651" y="28"/>
                    <a:pt x="1249" y="3"/>
                  </a:cubicBezTo>
                  <a:cubicBezTo>
                    <a:pt x="1217" y="1"/>
                    <a:pt x="1185" y="1"/>
                    <a:pt x="1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1457000" y="547300"/>
              <a:ext cx="31050" cy="29850"/>
            </a:xfrm>
            <a:custGeom>
              <a:rect b="b" l="l" r="r" t="t"/>
              <a:pathLst>
                <a:path extrusionOk="0" h="1194" w="1242">
                  <a:moveTo>
                    <a:pt x="645" y="1"/>
                  </a:moveTo>
                  <a:cubicBezTo>
                    <a:pt x="403" y="1"/>
                    <a:pt x="185" y="145"/>
                    <a:pt x="92" y="369"/>
                  </a:cubicBezTo>
                  <a:cubicBezTo>
                    <a:pt x="1" y="592"/>
                    <a:pt x="51" y="848"/>
                    <a:pt x="222" y="1019"/>
                  </a:cubicBezTo>
                  <a:cubicBezTo>
                    <a:pt x="336" y="1133"/>
                    <a:pt x="489" y="1194"/>
                    <a:pt x="645" y="1194"/>
                  </a:cubicBezTo>
                  <a:cubicBezTo>
                    <a:pt x="721" y="1194"/>
                    <a:pt x="799" y="1179"/>
                    <a:pt x="873" y="1148"/>
                  </a:cubicBezTo>
                  <a:cubicBezTo>
                    <a:pt x="1095" y="1056"/>
                    <a:pt x="1241" y="839"/>
                    <a:pt x="1241" y="597"/>
                  </a:cubicBezTo>
                  <a:cubicBezTo>
                    <a:pt x="1241" y="267"/>
                    <a:pt x="974" y="1"/>
                    <a:pt x="6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1437675" y="527850"/>
              <a:ext cx="60600" cy="18375"/>
            </a:xfrm>
            <a:custGeom>
              <a:rect b="b" l="l" r="r" t="t"/>
              <a:pathLst>
                <a:path extrusionOk="0" h="735" w="2424">
                  <a:moveTo>
                    <a:pt x="1153" y="1"/>
                  </a:moveTo>
                  <a:cubicBezTo>
                    <a:pt x="793" y="1"/>
                    <a:pt x="483" y="123"/>
                    <a:pt x="292" y="256"/>
                  </a:cubicBezTo>
                  <a:cubicBezTo>
                    <a:pt x="81" y="401"/>
                    <a:pt x="0" y="543"/>
                    <a:pt x="33" y="581"/>
                  </a:cubicBezTo>
                  <a:cubicBezTo>
                    <a:pt x="41" y="591"/>
                    <a:pt x="55" y="596"/>
                    <a:pt x="75" y="596"/>
                  </a:cubicBezTo>
                  <a:cubicBezTo>
                    <a:pt x="209" y="596"/>
                    <a:pt x="598" y="388"/>
                    <a:pt x="1103" y="388"/>
                  </a:cubicBezTo>
                  <a:cubicBezTo>
                    <a:pt x="1143" y="388"/>
                    <a:pt x="1184" y="390"/>
                    <a:pt x="1226" y="392"/>
                  </a:cubicBezTo>
                  <a:cubicBezTo>
                    <a:pt x="1808" y="423"/>
                    <a:pt x="2224" y="735"/>
                    <a:pt x="2355" y="735"/>
                  </a:cubicBezTo>
                  <a:cubicBezTo>
                    <a:pt x="2368" y="735"/>
                    <a:pt x="2378" y="731"/>
                    <a:pt x="2386" y="724"/>
                  </a:cubicBezTo>
                  <a:cubicBezTo>
                    <a:pt x="2424" y="690"/>
                    <a:pt x="2361" y="540"/>
                    <a:pt x="2170" y="371"/>
                  </a:cubicBezTo>
                  <a:cubicBezTo>
                    <a:pt x="1982" y="201"/>
                    <a:pt x="1650" y="28"/>
                    <a:pt x="1250" y="3"/>
                  </a:cubicBezTo>
                  <a:cubicBezTo>
                    <a:pt x="1218" y="1"/>
                    <a:pt x="1185" y="1"/>
                    <a:pt x="1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1405175" y="828575"/>
              <a:ext cx="155650" cy="82725"/>
            </a:xfrm>
            <a:custGeom>
              <a:rect b="b" l="l" r="r" t="t"/>
              <a:pathLst>
                <a:path extrusionOk="0" h="3309" w="6226">
                  <a:moveTo>
                    <a:pt x="1" y="1"/>
                  </a:moveTo>
                  <a:cubicBezTo>
                    <a:pt x="1" y="1"/>
                    <a:pt x="1467" y="3309"/>
                    <a:pt x="5856" y="3309"/>
                  </a:cubicBezTo>
                  <a:cubicBezTo>
                    <a:pt x="5977" y="3309"/>
                    <a:pt x="6100" y="3306"/>
                    <a:pt x="6226" y="3301"/>
                  </a:cubicBezTo>
                  <a:lnTo>
                    <a:pt x="6181" y="2089"/>
                  </a:lnTo>
                  <a:cubicBezTo>
                    <a:pt x="6181" y="2089"/>
                    <a:pt x="6177" y="2089"/>
                    <a:pt x="6171" y="2089"/>
                  </a:cubicBezTo>
                  <a:cubicBezTo>
                    <a:pt x="5985" y="2089"/>
                    <a:pt x="2945" y="2057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1551825" y="541500"/>
              <a:ext cx="45975" cy="141450"/>
            </a:xfrm>
            <a:custGeom>
              <a:rect b="b" l="l" r="r" t="t"/>
              <a:pathLst>
                <a:path extrusionOk="0" h="5658" w="1839">
                  <a:moveTo>
                    <a:pt x="36" y="0"/>
                  </a:moveTo>
                  <a:cubicBezTo>
                    <a:pt x="36" y="0"/>
                    <a:pt x="35" y="0"/>
                    <a:pt x="35" y="1"/>
                  </a:cubicBezTo>
                  <a:cubicBezTo>
                    <a:pt x="1" y="12"/>
                    <a:pt x="93" y="406"/>
                    <a:pt x="271" y="1034"/>
                  </a:cubicBezTo>
                  <a:cubicBezTo>
                    <a:pt x="448" y="1662"/>
                    <a:pt x="712" y="2523"/>
                    <a:pt x="1017" y="3471"/>
                  </a:cubicBezTo>
                  <a:cubicBezTo>
                    <a:pt x="1172" y="3937"/>
                    <a:pt x="1318" y="4382"/>
                    <a:pt x="1458" y="4803"/>
                  </a:cubicBezTo>
                  <a:cubicBezTo>
                    <a:pt x="1531" y="5007"/>
                    <a:pt x="1593" y="5196"/>
                    <a:pt x="1550" y="5322"/>
                  </a:cubicBezTo>
                  <a:cubicBezTo>
                    <a:pt x="1514" y="5443"/>
                    <a:pt x="1353" y="5468"/>
                    <a:pt x="1189" y="5476"/>
                  </a:cubicBezTo>
                  <a:cubicBezTo>
                    <a:pt x="540" y="5524"/>
                    <a:pt x="138" y="5572"/>
                    <a:pt x="138" y="5607"/>
                  </a:cubicBezTo>
                  <a:cubicBezTo>
                    <a:pt x="140" y="5640"/>
                    <a:pt x="491" y="5658"/>
                    <a:pt x="1070" y="5658"/>
                  </a:cubicBezTo>
                  <a:cubicBezTo>
                    <a:pt x="1111" y="5658"/>
                    <a:pt x="1154" y="5658"/>
                    <a:pt x="1198" y="5658"/>
                  </a:cubicBezTo>
                  <a:cubicBezTo>
                    <a:pt x="1211" y="5658"/>
                    <a:pt x="1225" y="5658"/>
                    <a:pt x="1239" y="5658"/>
                  </a:cubicBezTo>
                  <a:cubicBezTo>
                    <a:pt x="1309" y="5658"/>
                    <a:pt x="1388" y="5656"/>
                    <a:pt x="1476" y="5633"/>
                  </a:cubicBezTo>
                  <a:cubicBezTo>
                    <a:pt x="1580" y="5610"/>
                    <a:pt x="1701" y="5525"/>
                    <a:pt x="1749" y="5401"/>
                  </a:cubicBezTo>
                  <a:cubicBezTo>
                    <a:pt x="1839" y="5154"/>
                    <a:pt x="1741" y="4929"/>
                    <a:pt x="1686" y="4730"/>
                  </a:cubicBezTo>
                  <a:cubicBezTo>
                    <a:pt x="1552" y="4305"/>
                    <a:pt x="1412" y="3859"/>
                    <a:pt x="1264" y="3391"/>
                  </a:cubicBezTo>
                  <a:cubicBezTo>
                    <a:pt x="959" y="2444"/>
                    <a:pt x="668" y="1591"/>
                    <a:pt x="446" y="976"/>
                  </a:cubicBezTo>
                  <a:cubicBezTo>
                    <a:pt x="225" y="372"/>
                    <a:pt x="74" y="0"/>
                    <a:pt x="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1520975" y="695325"/>
              <a:ext cx="40200" cy="36000"/>
            </a:xfrm>
            <a:custGeom>
              <a:rect b="b" l="l" r="r" t="t"/>
              <a:pathLst>
                <a:path extrusionOk="0" h="1440" w="1608">
                  <a:moveTo>
                    <a:pt x="900" y="0"/>
                  </a:moveTo>
                  <a:lnTo>
                    <a:pt x="900" y="0"/>
                  </a:lnTo>
                  <a:cubicBezTo>
                    <a:pt x="663" y="82"/>
                    <a:pt x="425" y="193"/>
                    <a:pt x="256" y="378"/>
                  </a:cubicBezTo>
                  <a:cubicBezTo>
                    <a:pt x="87" y="565"/>
                    <a:pt x="1" y="844"/>
                    <a:pt x="98" y="1076"/>
                  </a:cubicBezTo>
                  <a:cubicBezTo>
                    <a:pt x="198" y="1316"/>
                    <a:pt x="467" y="1440"/>
                    <a:pt x="731" y="1440"/>
                  </a:cubicBezTo>
                  <a:cubicBezTo>
                    <a:pt x="791" y="1440"/>
                    <a:pt x="850" y="1433"/>
                    <a:pt x="907" y="1421"/>
                  </a:cubicBezTo>
                  <a:cubicBezTo>
                    <a:pt x="1155" y="1365"/>
                    <a:pt x="1385" y="1207"/>
                    <a:pt x="1495" y="979"/>
                  </a:cubicBezTo>
                  <a:cubicBezTo>
                    <a:pt x="1607" y="751"/>
                    <a:pt x="1584" y="456"/>
                    <a:pt x="1417" y="265"/>
                  </a:cubicBezTo>
                  <a:cubicBezTo>
                    <a:pt x="1314" y="147"/>
                    <a:pt x="1156" y="81"/>
                    <a:pt x="1001" y="81"/>
                  </a:cubicBezTo>
                  <a:cubicBezTo>
                    <a:pt x="905" y="81"/>
                    <a:pt x="810" y="106"/>
                    <a:pt x="730" y="161"/>
                  </a:cubicBezTo>
                  <a:lnTo>
                    <a:pt x="9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1518500" y="694150"/>
              <a:ext cx="46025" cy="27575"/>
            </a:xfrm>
            <a:custGeom>
              <a:rect b="b" l="l" r="r" t="t"/>
              <a:pathLst>
                <a:path extrusionOk="0" h="1103" w="1841">
                  <a:moveTo>
                    <a:pt x="107" y="0"/>
                  </a:moveTo>
                  <a:cubicBezTo>
                    <a:pt x="102" y="0"/>
                    <a:pt x="96" y="1"/>
                    <a:pt x="92" y="3"/>
                  </a:cubicBezTo>
                  <a:cubicBezTo>
                    <a:pt x="0" y="27"/>
                    <a:pt x="153" y="579"/>
                    <a:pt x="729" y="901"/>
                  </a:cubicBezTo>
                  <a:cubicBezTo>
                    <a:pt x="994" y="1054"/>
                    <a:pt x="1254" y="1103"/>
                    <a:pt x="1455" y="1103"/>
                  </a:cubicBezTo>
                  <a:cubicBezTo>
                    <a:pt x="1688" y="1103"/>
                    <a:pt x="1841" y="1037"/>
                    <a:pt x="1826" y="987"/>
                  </a:cubicBezTo>
                  <a:cubicBezTo>
                    <a:pt x="1817" y="888"/>
                    <a:pt x="1361" y="867"/>
                    <a:pt x="901" y="597"/>
                  </a:cubicBezTo>
                  <a:cubicBezTo>
                    <a:pt x="458" y="354"/>
                    <a:pt x="210" y="0"/>
                    <a:pt x="1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1302550" y="238125"/>
              <a:ext cx="425050" cy="273225"/>
            </a:xfrm>
            <a:custGeom>
              <a:rect b="b" l="l" r="r" t="t"/>
              <a:pathLst>
                <a:path extrusionOk="0" h="10929" w="17002">
                  <a:moveTo>
                    <a:pt x="6883" y="0"/>
                  </a:moveTo>
                  <a:cubicBezTo>
                    <a:pt x="5025" y="0"/>
                    <a:pt x="3194" y="867"/>
                    <a:pt x="1956" y="2257"/>
                  </a:cubicBezTo>
                  <a:cubicBezTo>
                    <a:pt x="646" y="3731"/>
                    <a:pt x="1" y="5751"/>
                    <a:pt x="107" y="7721"/>
                  </a:cubicBezTo>
                  <a:cubicBezTo>
                    <a:pt x="147" y="8463"/>
                    <a:pt x="306" y="9238"/>
                    <a:pt x="799" y="9795"/>
                  </a:cubicBezTo>
                  <a:cubicBezTo>
                    <a:pt x="1483" y="10566"/>
                    <a:pt x="2609" y="10722"/>
                    <a:pt x="3635" y="10828"/>
                  </a:cubicBezTo>
                  <a:cubicBezTo>
                    <a:pt x="4126" y="10879"/>
                    <a:pt x="4628" y="10929"/>
                    <a:pt x="5123" y="10929"/>
                  </a:cubicBezTo>
                  <a:cubicBezTo>
                    <a:pt x="5691" y="10929"/>
                    <a:pt x="6251" y="10864"/>
                    <a:pt x="6779" y="10660"/>
                  </a:cubicBezTo>
                  <a:cubicBezTo>
                    <a:pt x="7401" y="10421"/>
                    <a:pt x="7960" y="9927"/>
                    <a:pt x="8234" y="9335"/>
                  </a:cubicBezTo>
                  <a:lnTo>
                    <a:pt x="8234" y="9335"/>
                  </a:lnTo>
                  <a:cubicBezTo>
                    <a:pt x="8360" y="9728"/>
                    <a:pt x="8640" y="10094"/>
                    <a:pt x="8993" y="10310"/>
                  </a:cubicBezTo>
                  <a:cubicBezTo>
                    <a:pt x="9631" y="10699"/>
                    <a:pt x="10407" y="10739"/>
                    <a:pt x="11160" y="10739"/>
                  </a:cubicBezTo>
                  <a:cubicBezTo>
                    <a:pt x="11234" y="10739"/>
                    <a:pt x="11308" y="10739"/>
                    <a:pt x="11381" y="10738"/>
                  </a:cubicBezTo>
                  <a:lnTo>
                    <a:pt x="14903" y="10712"/>
                  </a:lnTo>
                  <a:cubicBezTo>
                    <a:pt x="15305" y="10709"/>
                    <a:pt x="15736" y="10697"/>
                    <a:pt x="16060" y="10458"/>
                  </a:cubicBezTo>
                  <a:cubicBezTo>
                    <a:pt x="16491" y="10142"/>
                    <a:pt x="16581" y="9545"/>
                    <a:pt x="16636" y="9013"/>
                  </a:cubicBezTo>
                  <a:cubicBezTo>
                    <a:pt x="16830" y="7136"/>
                    <a:pt x="17002" y="5138"/>
                    <a:pt x="16142" y="3461"/>
                  </a:cubicBezTo>
                  <a:cubicBezTo>
                    <a:pt x="15369" y="1956"/>
                    <a:pt x="13856" y="940"/>
                    <a:pt x="12249" y="407"/>
                  </a:cubicBezTo>
                  <a:cubicBezTo>
                    <a:pt x="11209" y="61"/>
                    <a:pt x="10111" y="41"/>
                    <a:pt x="9007" y="41"/>
                  </a:cubicBezTo>
                  <a:cubicBezTo>
                    <a:pt x="8862" y="41"/>
                    <a:pt x="8718" y="41"/>
                    <a:pt x="8573" y="41"/>
                  </a:cubicBezTo>
                  <a:cubicBezTo>
                    <a:pt x="8119" y="41"/>
                    <a:pt x="7665" y="38"/>
                    <a:pt x="7215" y="10"/>
                  </a:cubicBezTo>
                  <a:cubicBezTo>
                    <a:pt x="7104" y="3"/>
                    <a:pt x="6994" y="0"/>
                    <a:pt x="68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1221725" y="297750"/>
              <a:ext cx="170825" cy="721550"/>
            </a:xfrm>
            <a:custGeom>
              <a:rect b="b" l="l" r="r" t="t"/>
              <a:pathLst>
                <a:path extrusionOk="0" h="28862" w="6833">
                  <a:moveTo>
                    <a:pt x="3757" y="1"/>
                  </a:moveTo>
                  <a:cubicBezTo>
                    <a:pt x="3182" y="1"/>
                    <a:pt x="2597" y="242"/>
                    <a:pt x="2146" y="612"/>
                  </a:cubicBezTo>
                  <a:cubicBezTo>
                    <a:pt x="1508" y="1138"/>
                    <a:pt x="1095" y="1884"/>
                    <a:pt x="747" y="2633"/>
                  </a:cubicBezTo>
                  <a:lnTo>
                    <a:pt x="0" y="8297"/>
                  </a:lnTo>
                  <a:lnTo>
                    <a:pt x="560" y="16228"/>
                  </a:lnTo>
                  <a:lnTo>
                    <a:pt x="512" y="28751"/>
                  </a:lnTo>
                  <a:cubicBezTo>
                    <a:pt x="655" y="28827"/>
                    <a:pt x="811" y="28862"/>
                    <a:pt x="978" y="28862"/>
                  </a:cubicBezTo>
                  <a:cubicBezTo>
                    <a:pt x="2315" y="28862"/>
                    <a:pt x="4318" y="26641"/>
                    <a:pt x="5021" y="25559"/>
                  </a:cubicBezTo>
                  <a:cubicBezTo>
                    <a:pt x="5813" y="24342"/>
                    <a:pt x="5885" y="22790"/>
                    <a:pt x="5715" y="21347"/>
                  </a:cubicBezTo>
                  <a:cubicBezTo>
                    <a:pt x="5545" y="19905"/>
                    <a:pt x="5161" y="18485"/>
                    <a:pt x="5131" y="17033"/>
                  </a:cubicBezTo>
                  <a:cubicBezTo>
                    <a:pt x="5084" y="14682"/>
                    <a:pt x="5969" y="12423"/>
                    <a:pt x="6383" y="10108"/>
                  </a:cubicBezTo>
                  <a:cubicBezTo>
                    <a:pt x="6832" y="7585"/>
                    <a:pt x="6725" y="4993"/>
                    <a:pt x="6067" y="2516"/>
                  </a:cubicBezTo>
                  <a:cubicBezTo>
                    <a:pt x="5812" y="1555"/>
                    <a:pt x="5378" y="511"/>
                    <a:pt x="4458" y="134"/>
                  </a:cubicBezTo>
                  <a:cubicBezTo>
                    <a:pt x="4233" y="43"/>
                    <a:pt x="3996" y="1"/>
                    <a:pt x="37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745500" y="1025100"/>
              <a:ext cx="1420850" cy="1190400"/>
            </a:xfrm>
            <a:custGeom>
              <a:rect b="b" l="l" r="r" t="t"/>
              <a:pathLst>
                <a:path extrusionOk="0" h="47616" w="56834">
                  <a:moveTo>
                    <a:pt x="16351" y="0"/>
                  </a:moveTo>
                  <a:cubicBezTo>
                    <a:pt x="0" y="0"/>
                    <a:pt x="6650" y="18452"/>
                    <a:pt x="6650" y="18452"/>
                  </a:cubicBezTo>
                  <a:cubicBezTo>
                    <a:pt x="7413" y="23318"/>
                    <a:pt x="11048" y="31762"/>
                    <a:pt x="14252" y="39117"/>
                  </a:cubicBezTo>
                  <a:cubicBezTo>
                    <a:pt x="17457" y="46471"/>
                    <a:pt x="20066" y="47502"/>
                    <a:pt x="29171" y="47614"/>
                  </a:cubicBezTo>
                  <a:cubicBezTo>
                    <a:pt x="29258" y="47615"/>
                    <a:pt x="29346" y="47616"/>
                    <a:pt x="29435" y="47616"/>
                  </a:cubicBezTo>
                  <a:cubicBezTo>
                    <a:pt x="39211" y="47616"/>
                    <a:pt x="56833" y="41207"/>
                    <a:pt x="56833" y="41207"/>
                  </a:cubicBezTo>
                  <a:lnTo>
                    <a:pt x="53406" y="29510"/>
                  </a:lnTo>
                  <a:cubicBezTo>
                    <a:pt x="53406" y="29510"/>
                    <a:pt x="34024" y="33469"/>
                    <a:pt x="29841" y="33469"/>
                  </a:cubicBezTo>
                  <a:cubicBezTo>
                    <a:pt x="29527" y="33469"/>
                    <a:pt x="29299" y="33447"/>
                    <a:pt x="29171" y="33399"/>
                  </a:cubicBezTo>
                  <a:cubicBezTo>
                    <a:pt x="27336" y="32712"/>
                    <a:pt x="25441" y="27041"/>
                    <a:pt x="23978" y="23167"/>
                  </a:cubicBezTo>
                  <a:cubicBezTo>
                    <a:pt x="23821" y="22752"/>
                    <a:pt x="21649" y="15575"/>
                    <a:pt x="21649" y="15575"/>
                  </a:cubicBezTo>
                  <a:lnTo>
                    <a:pt x="18936" y="139"/>
                  </a:lnTo>
                  <a:cubicBezTo>
                    <a:pt x="18016" y="45"/>
                    <a:pt x="17156" y="0"/>
                    <a:pt x="16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1223325" y="1125975"/>
              <a:ext cx="857375" cy="738650"/>
            </a:xfrm>
            <a:custGeom>
              <a:rect b="b" l="l" r="r" t="t"/>
              <a:pathLst>
                <a:path extrusionOk="0" h="29546" w="34295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6"/>
                    <a:pt x="59" y="191"/>
                    <a:pt x="181" y="542"/>
                  </a:cubicBezTo>
                  <a:cubicBezTo>
                    <a:pt x="314" y="920"/>
                    <a:pt x="495" y="1429"/>
                    <a:pt x="721" y="2069"/>
                  </a:cubicBezTo>
                  <a:cubicBezTo>
                    <a:pt x="1191" y="3396"/>
                    <a:pt x="1850" y="5322"/>
                    <a:pt x="2633" y="7713"/>
                  </a:cubicBezTo>
                  <a:cubicBezTo>
                    <a:pt x="4223" y="12488"/>
                    <a:pt x="6190" y="19162"/>
                    <a:pt x="8765" y="26410"/>
                  </a:cubicBezTo>
                  <a:cubicBezTo>
                    <a:pt x="9138" y="27449"/>
                    <a:pt x="9524" y="28467"/>
                    <a:pt x="9894" y="29428"/>
                  </a:cubicBezTo>
                  <a:lnTo>
                    <a:pt x="9936" y="29536"/>
                  </a:lnTo>
                  <a:lnTo>
                    <a:pt x="10052" y="29538"/>
                  </a:lnTo>
                  <a:cubicBezTo>
                    <a:pt x="10303" y="29543"/>
                    <a:pt x="10553" y="29546"/>
                    <a:pt x="10802" y="29546"/>
                  </a:cubicBezTo>
                  <a:cubicBezTo>
                    <a:pt x="14008" y="29546"/>
                    <a:pt x="17024" y="29156"/>
                    <a:pt x="19723" y="28646"/>
                  </a:cubicBezTo>
                  <a:cubicBezTo>
                    <a:pt x="22635" y="28107"/>
                    <a:pt x="25204" y="27480"/>
                    <a:pt x="27359" y="26997"/>
                  </a:cubicBezTo>
                  <a:cubicBezTo>
                    <a:pt x="29511" y="26504"/>
                    <a:pt x="31246" y="26133"/>
                    <a:pt x="32443" y="25881"/>
                  </a:cubicBezTo>
                  <a:lnTo>
                    <a:pt x="33818" y="25594"/>
                  </a:lnTo>
                  <a:cubicBezTo>
                    <a:pt x="34132" y="25526"/>
                    <a:pt x="34295" y="25486"/>
                    <a:pt x="34293" y="25475"/>
                  </a:cubicBezTo>
                  <a:cubicBezTo>
                    <a:pt x="34293" y="25473"/>
                    <a:pt x="34287" y="25472"/>
                    <a:pt x="34276" y="25472"/>
                  </a:cubicBezTo>
                  <a:cubicBezTo>
                    <a:pt x="34225" y="25472"/>
                    <a:pt x="34066" y="25492"/>
                    <a:pt x="33807" y="25531"/>
                  </a:cubicBezTo>
                  <a:lnTo>
                    <a:pt x="32417" y="25755"/>
                  </a:lnTo>
                  <a:cubicBezTo>
                    <a:pt x="31212" y="25968"/>
                    <a:pt x="29467" y="26305"/>
                    <a:pt x="27308" y="26769"/>
                  </a:cubicBezTo>
                  <a:cubicBezTo>
                    <a:pt x="25147" y="27222"/>
                    <a:pt x="22573" y="27821"/>
                    <a:pt x="19667" y="28340"/>
                  </a:cubicBezTo>
                  <a:cubicBezTo>
                    <a:pt x="16994" y="28828"/>
                    <a:pt x="14024" y="29199"/>
                    <a:pt x="10874" y="29199"/>
                  </a:cubicBezTo>
                  <a:cubicBezTo>
                    <a:pt x="10643" y="29199"/>
                    <a:pt x="10411" y="29197"/>
                    <a:pt x="10178" y="29193"/>
                  </a:cubicBezTo>
                  <a:lnTo>
                    <a:pt x="10178" y="29193"/>
                  </a:lnTo>
                  <a:cubicBezTo>
                    <a:pt x="9823" y="28266"/>
                    <a:pt x="9453" y="27289"/>
                    <a:pt x="9094" y="26292"/>
                  </a:cubicBezTo>
                  <a:cubicBezTo>
                    <a:pt x="6523" y="19058"/>
                    <a:pt x="4518" y="12393"/>
                    <a:pt x="2868" y="7635"/>
                  </a:cubicBezTo>
                  <a:cubicBezTo>
                    <a:pt x="2053" y="5252"/>
                    <a:pt x="1358" y="3336"/>
                    <a:pt x="849" y="2022"/>
                  </a:cubicBezTo>
                  <a:cubicBezTo>
                    <a:pt x="600" y="1364"/>
                    <a:pt x="387" y="859"/>
                    <a:pt x="246" y="516"/>
                  </a:cubicBezTo>
                  <a:cubicBezTo>
                    <a:pt x="106" y="178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1003725" y="1772300"/>
              <a:ext cx="1162725" cy="457425"/>
            </a:xfrm>
            <a:custGeom>
              <a:rect b="b" l="l" r="r" t="t"/>
              <a:pathLst>
                <a:path extrusionOk="0" h="18297" w="46509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" y="6"/>
                    <a:pt x="68" y="193"/>
                    <a:pt x="204" y="545"/>
                  </a:cubicBezTo>
                  <a:cubicBezTo>
                    <a:pt x="341" y="897"/>
                    <a:pt x="547" y="1414"/>
                    <a:pt x="826" y="2076"/>
                  </a:cubicBezTo>
                  <a:cubicBezTo>
                    <a:pt x="1387" y="3397"/>
                    <a:pt x="2210" y="5308"/>
                    <a:pt x="3422" y="7578"/>
                  </a:cubicBezTo>
                  <a:cubicBezTo>
                    <a:pt x="4651" y="9823"/>
                    <a:pt x="6260" y="12496"/>
                    <a:pt x="8785" y="14827"/>
                  </a:cubicBezTo>
                  <a:cubicBezTo>
                    <a:pt x="10048" y="15978"/>
                    <a:pt x="11577" y="16996"/>
                    <a:pt x="13351" y="17618"/>
                  </a:cubicBezTo>
                  <a:cubicBezTo>
                    <a:pt x="14240" y="17924"/>
                    <a:pt x="15180" y="18110"/>
                    <a:pt x="16138" y="18200"/>
                  </a:cubicBezTo>
                  <a:cubicBezTo>
                    <a:pt x="16763" y="18271"/>
                    <a:pt x="17395" y="18296"/>
                    <a:pt x="18032" y="18296"/>
                  </a:cubicBezTo>
                  <a:cubicBezTo>
                    <a:pt x="18373" y="18296"/>
                    <a:pt x="18715" y="18289"/>
                    <a:pt x="19059" y="18278"/>
                  </a:cubicBezTo>
                  <a:cubicBezTo>
                    <a:pt x="23001" y="18092"/>
                    <a:pt x="26656" y="17187"/>
                    <a:pt x="29944" y="16372"/>
                  </a:cubicBezTo>
                  <a:cubicBezTo>
                    <a:pt x="33233" y="15541"/>
                    <a:pt x="36189" y="14758"/>
                    <a:pt x="38653" y="14034"/>
                  </a:cubicBezTo>
                  <a:cubicBezTo>
                    <a:pt x="41118" y="13315"/>
                    <a:pt x="43088" y="12653"/>
                    <a:pt x="44437" y="12158"/>
                  </a:cubicBezTo>
                  <a:cubicBezTo>
                    <a:pt x="45109" y="11908"/>
                    <a:pt x="45629" y="11706"/>
                    <a:pt x="45977" y="11559"/>
                  </a:cubicBezTo>
                  <a:cubicBezTo>
                    <a:pt x="46327" y="11413"/>
                    <a:pt x="46508" y="11331"/>
                    <a:pt x="46504" y="11320"/>
                  </a:cubicBezTo>
                  <a:cubicBezTo>
                    <a:pt x="46504" y="11319"/>
                    <a:pt x="46502" y="11318"/>
                    <a:pt x="46499" y="11318"/>
                  </a:cubicBezTo>
                  <a:cubicBezTo>
                    <a:pt x="46466" y="11318"/>
                    <a:pt x="46280" y="11379"/>
                    <a:pt x="45953" y="11495"/>
                  </a:cubicBezTo>
                  <a:lnTo>
                    <a:pt x="44390" y="12031"/>
                  </a:lnTo>
                  <a:cubicBezTo>
                    <a:pt x="43032" y="12485"/>
                    <a:pt x="41053" y="13111"/>
                    <a:pt x="38583" y="13798"/>
                  </a:cubicBezTo>
                  <a:cubicBezTo>
                    <a:pt x="36116" y="14490"/>
                    <a:pt x="33158" y="15248"/>
                    <a:pt x="29865" y="16060"/>
                  </a:cubicBezTo>
                  <a:cubicBezTo>
                    <a:pt x="26579" y="16857"/>
                    <a:pt x="22937" y="17747"/>
                    <a:pt x="19044" y="17928"/>
                  </a:cubicBezTo>
                  <a:cubicBezTo>
                    <a:pt x="18697" y="17940"/>
                    <a:pt x="18352" y="17947"/>
                    <a:pt x="18009" y="17947"/>
                  </a:cubicBezTo>
                  <a:cubicBezTo>
                    <a:pt x="17390" y="17947"/>
                    <a:pt x="16777" y="17923"/>
                    <a:pt x="16173" y="17855"/>
                  </a:cubicBezTo>
                  <a:cubicBezTo>
                    <a:pt x="15234" y="17769"/>
                    <a:pt x="14319" y="17587"/>
                    <a:pt x="13460" y="17295"/>
                  </a:cubicBezTo>
                  <a:cubicBezTo>
                    <a:pt x="11743" y="16697"/>
                    <a:pt x="10246" y="15712"/>
                    <a:pt x="9000" y="14589"/>
                  </a:cubicBezTo>
                  <a:cubicBezTo>
                    <a:pt x="6509" y="12315"/>
                    <a:pt x="4888" y="9677"/>
                    <a:pt x="3639" y="7458"/>
                  </a:cubicBezTo>
                  <a:cubicBezTo>
                    <a:pt x="2406" y="5217"/>
                    <a:pt x="1548" y="3324"/>
                    <a:pt x="951" y="2022"/>
                  </a:cubicBezTo>
                  <a:cubicBezTo>
                    <a:pt x="665" y="1391"/>
                    <a:pt x="438" y="889"/>
                    <a:pt x="268" y="518"/>
                  </a:cubicBezTo>
                  <a:cubicBezTo>
                    <a:pt x="113" y="178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1085075" y="1958625"/>
              <a:ext cx="726225" cy="316300"/>
            </a:xfrm>
            <a:custGeom>
              <a:rect b="b" l="l" r="r" t="t"/>
              <a:pathLst>
                <a:path extrusionOk="0" h="12652" w="29049">
                  <a:moveTo>
                    <a:pt x="0" y="1"/>
                  </a:moveTo>
                  <a:cubicBezTo>
                    <a:pt x="1" y="1"/>
                    <a:pt x="3327" y="12652"/>
                    <a:pt x="11834" y="12652"/>
                  </a:cubicBezTo>
                  <a:cubicBezTo>
                    <a:pt x="11920" y="12652"/>
                    <a:pt x="12007" y="12651"/>
                    <a:pt x="12094" y="12648"/>
                  </a:cubicBezTo>
                  <a:cubicBezTo>
                    <a:pt x="20793" y="12387"/>
                    <a:pt x="29048" y="8657"/>
                    <a:pt x="29048" y="8657"/>
                  </a:cubicBezTo>
                  <a:lnTo>
                    <a:pt x="28659" y="8256"/>
                  </a:lnTo>
                  <a:cubicBezTo>
                    <a:pt x="28659" y="8256"/>
                    <a:pt x="20101" y="10101"/>
                    <a:pt x="14194" y="10101"/>
                  </a:cubicBezTo>
                  <a:cubicBezTo>
                    <a:pt x="12337" y="10101"/>
                    <a:pt x="10743" y="9919"/>
                    <a:pt x="9759" y="9439"/>
                  </a:cubicBezTo>
                  <a:cubicBezTo>
                    <a:pt x="1957" y="563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55A64">
                <a:alpha val="2678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2080650" y="1620350"/>
              <a:ext cx="331125" cy="401250"/>
            </a:xfrm>
            <a:custGeom>
              <a:rect b="b" l="l" r="r" t="t"/>
              <a:pathLst>
                <a:path extrusionOk="0" h="16050" w="13245">
                  <a:moveTo>
                    <a:pt x="7245" y="0"/>
                  </a:moveTo>
                  <a:cubicBezTo>
                    <a:pt x="6865" y="0"/>
                    <a:pt x="6463" y="272"/>
                    <a:pt x="6386" y="749"/>
                  </a:cubicBezTo>
                  <a:cubicBezTo>
                    <a:pt x="6282" y="1392"/>
                    <a:pt x="5777" y="2409"/>
                    <a:pt x="5368" y="3156"/>
                  </a:cubicBezTo>
                  <a:cubicBezTo>
                    <a:pt x="5030" y="3776"/>
                    <a:pt x="4590" y="4332"/>
                    <a:pt x="4066" y="4802"/>
                  </a:cubicBezTo>
                  <a:cubicBezTo>
                    <a:pt x="3452" y="5348"/>
                    <a:pt x="2911" y="5786"/>
                    <a:pt x="2442" y="6147"/>
                  </a:cubicBezTo>
                  <a:lnTo>
                    <a:pt x="0" y="8504"/>
                  </a:lnTo>
                  <a:lnTo>
                    <a:pt x="2211" y="16050"/>
                  </a:lnTo>
                  <a:lnTo>
                    <a:pt x="4956" y="16021"/>
                  </a:lnTo>
                  <a:cubicBezTo>
                    <a:pt x="7451" y="15778"/>
                    <a:pt x="8847" y="15738"/>
                    <a:pt x="9543" y="15074"/>
                  </a:cubicBezTo>
                  <a:cubicBezTo>
                    <a:pt x="10476" y="14185"/>
                    <a:pt x="9193" y="13313"/>
                    <a:pt x="9193" y="13313"/>
                  </a:cubicBezTo>
                  <a:cubicBezTo>
                    <a:pt x="9193" y="13313"/>
                    <a:pt x="10999" y="12694"/>
                    <a:pt x="10830" y="11594"/>
                  </a:cubicBezTo>
                  <a:cubicBezTo>
                    <a:pt x="10715" y="10843"/>
                    <a:pt x="9859" y="10758"/>
                    <a:pt x="9859" y="10758"/>
                  </a:cubicBezTo>
                  <a:cubicBezTo>
                    <a:pt x="9859" y="10758"/>
                    <a:pt x="11452" y="10137"/>
                    <a:pt x="11767" y="9474"/>
                  </a:cubicBezTo>
                  <a:cubicBezTo>
                    <a:pt x="12196" y="8568"/>
                    <a:pt x="11071" y="8085"/>
                    <a:pt x="11071" y="8085"/>
                  </a:cubicBezTo>
                  <a:cubicBezTo>
                    <a:pt x="13244" y="6746"/>
                    <a:pt x="13046" y="5423"/>
                    <a:pt x="12545" y="5291"/>
                  </a:cubicBezTo>
                  <a:cubicBezTo>
                    <a:pt x="12506" y="5281"/>
                    <a:pt x="12459" y="5276"/>
                    <a:pt x="12407" y="5276"/>
                  </a:cubicBezTo>
                  <a:cubicBezTo>
                    <a:pt x="11788" y="5276"/>
                    <a:pt x="10348" y="5936"/>
                    <a:pt x="10348" y="5936"/>
                  </a:cubicBezTo>
                  <a:cubicBezTo>
                    <a:pt x="9551" y="6165"/>
                    <a:pt x="7986" y="6636"/>
                    <a:pt x="7007" y="6636"/>
                  </a:cubicBezTo>
                  <a:cubicBezTo>
                    <a:pt x="6229" y="6636"/>
                    <a:pt x="5821" y="6338"/>
                    <a:pt x="6461" y="5385"/>
                  </a:cubicBezTo>
                  <a:cubicBezTo>
                    <a:pt x="7908" y="3233"/>
                    <a:pt x="8208" y="1033"/>
                    <a:pt x="7875" y="380"/>
                  </a:cubicBezTo>
                  <a:cubicBezTo>
                    <a:pt x="7742" y="120"/>
                    <a:pt x="7498" y="0"/>
                    <a:pt x="72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llectual Property Thesis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EEEEEE"/>
      </a:lt2>
      <a:accent1>
        <a:srgbClr val="E8505B"/>
      </a:accent1>
      <a:accent2>
        <a:srgbClr val="455A64"/>
      </a:accent2>
      <a:accent3>
        <a:srgbClr val="263238"/>
      </a:accent3>
      <a:accent4>
        <a:srgbClr val="B78876"/>
      </a:accent4>
      <a:accent5>
        <a:srgbClr val="EBEBEB"/>
      </a:accent5>
      <a:accent6>
        <a:srgbClr val="AA655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