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82" r:id="rId5"/>
    <p:sldId id="454" r:id="rId6"/>
    <p:sldId id="460" r:id="rId7"/>
    <p:sldId id="459" r:id="rId8"/>
    <p:sldId id="461" r:id="rId9"/>
    <p:sldId id="434" r:id="rId10"/>
    <p:sldId id="462" r:id="rId11"/>
    <p:sldId id="455" r:id="rId12"/>
    <p:sldId id="463" r:id="rId13"/>
    <p:sldId id="464" r:id="rId14"/>
    <p:sldId id="456" r:id="rId15"/>
    <p:sldId id="457" r:id="rId16"/>
    <p:sldId id="4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230"/>
    <a:srgbClr val="010A1D"/>
    <a:srgbClr val="0A0928"/>
    <a:srgbClr val="140631"/>
    <a:srgbClr val="8805FC"/>
    <a:srgbClr val="09FA80"/>
    <a:srgbClr val="ABF3FB"/>
    <a:srgbClr val="83A7FD"/>
    <a:srgbClr val="BD77FD"/>
    <a:srgbClr val="28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38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6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2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1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41" y="1040674"/>
            <a:ext cx="1043563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5" y="-1"/>
            <a:ext cx="10515601" cy="96519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1" y="2465538"/>
            <a:ext cx="7303539" cy="3427265"/>
          </a:xfrm>
        </p:spPr>
        <p:txBody>
          <a:bodyPr/>
          <a:lstStyle>
            <a:lvl1pPr marL="283457" indent="-283457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14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15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15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2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91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202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Track II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3670629"/>
            <a:ext cx="12191997" cy="31873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Distributed-Memory Programming</a:t>
            </a:r>
          </a:p>
          <a:p>
            <a:endParaRPr lang="en-US" dirty="0"/>
          </a:p>
          <a:p>
            <a:r>
              <a:rPr lang="en-US" dirty="0"/>
              <a:t>Hands ON Exercises</a:t>
            </a:r>
          </a:p>
          <a:p>
            <a:endParaRPr lang="en-US" sz="2000" dirty="0"/>
          </a:p>
          <a:p>
            <a:endParaRPr lang="en-US" sz="2000" dirty="0"/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Andrew KirbY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83553-F228-6812-85BC-EEFD1BF6F3B8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4BFA-667F-A47D-C72C-E60C569D6A34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CFB89-A716-C4B8-AF91-D842B31C548B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4F934-D7CB-CFED-6954-A570D138F783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7E599-4B88-651D-E9BB-27C0AED39286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639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8CEDE5A-6C65-44D3-F5E7-FDA0B3564DA7}"/>
              </a:ext>
            </a:extLst>
          </p:cNvPr>
          <p:cNvSpPr/>
          <p:nvPr/>
        </p:nvSpPr>
        <p:spPr>
          <a:xfrm rot="1358051">
            <a:off x="-1981657" y="3437430"/>
            <a:ext cx="14120853" cy="547991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A09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4546F18-ED5C-0125-E6AA-C7809B251A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3816" y1="77083" x2="23816" y2="78472"/>
                        <a14:backgroundMark x1="28417" y1="74306" x2="23004" y2="81076"/>
                        <a14:backgroundMark x1="27605" y1="79167" x2="28823" y2="83507"/>
                        <a14:backgroundMark x1="46008" y1="93924" x2="58863" y2="95313"/>
                        <a14:backgroundMark x1="58863" y1="94097" x2="68471" y2="93750"/>
                        <a14:backgroundMark x1="42219" y1="92361" x2="42219" y2="92361"/>
                        <a14:backgroundMark x1="93640" y1="84201" x2="94452" y2="77778"/>
                        <a14:backgroundMark x1="93640" y1="84201" x2="88092" y2="75694"/>
                        <a14:backgroundMark x1="89851" y1="85069" x2="93640" y2="81076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193447" y="1896475"/>
            <a:ext cx="1849237" cy="3482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C00B2-005B-11F2-9972-0E76B4FF39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7064" y1="75521" x2="26116" y2="81771"/>
                        <a14:backgroundMark x1="30447" y1="72917" x2="27064" y2="77083"/>
                        <a14:backgroundMark x1="27334" y1="80729" x2="28823" y2="8506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2078218" y="2888742"/>
            <a:ext cx="3240522" cy="2983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C9CC82-EAC3-25E6-21D7-0FB162A0DA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3171616" y="4446149"/>
            <a:ext cx="4767915" cy="18661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235BAB-E450-0FF7-BE9A-081C36C315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5037580" y="5584655"/>
            <a:ext cx="5803901" cy="10156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3CB281-036C-9951-9273-93A74D75AA65}"/>
              </a:ext>
            </a:extLst>
          </p:cNvPr>
          <p:cNvSpPr txBox="1"/>
          <p:nvPr/>
        </p:nvSpPr>
        <p:spPr>
          <a:xfrm rot="1375081">
            <a:off x="5440538" y="3116632"/>
            <a:ext cx="173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Time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181A0-36BA-9E0B-60A2-B69447E312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66"/>
          <a:stretch/>
        </p:blipFill>
        <p:spPr>
          <a:xfrm>
            <a:off x="9363373" y="2576100"/>
            <a:ext cx="2277501" cy="2253106"/>
          </a:xfrm>
          <a:prstGeom prst="rect">
            <a:avLst/>
          </a:prstGeom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5FE1E9F-21EE-AA83-1689-67FD3CC55F7A}"/>
              </a:ext>
            </a:extLst>
          </p:cNvPr>
          <p:cNvSpPr txBox="1">
            <a:spLocks/>
          </p:cNvSpPr>
          <p:nvPr/>
        </p:nvSpPr>
        <p:spPr>
          <a:xfrm>
            <a:off x="59275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8278EA-A653-7804-227A-4581C4E1844E}"/>
              </a:ext>
            </a:extLst>
          </p:cNvPr>
          <p:cNvCxnSpPr>
            <a:cxnSpLocks/>
          </p:cNvCxnSpPr>
          <p:nvPr/>
        </p:nvCxnSpPr>
        <p:spPr>
          <a:xfrm>
            <a:off x="3530611" y="2576100"/>
            <a:ext cx="5130776" cy="2148840"/>
          </a:xfrm>
          <a:prstGeom prst="straightConnector1">
            <a:avLst/>
          </a:prstGeom>
          <a:ln w="69850">
            <a:solidFill>
              <a:schemeClr val="bg2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2D9A7-F785-DB1A-B624-4E942A7FFDD4}"/>
              </a:ext>
            </a:extLst>
          </p:cNvPr>
          <p:cNvSpPr txBox="1"/>
          <p:nvPr/>
        </p:nvSpPr>
        <p:spPr>
          <a:xfrm>
            <a:off x="6654337" y="2395096"/>
            <a:ext cx="270903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1D14F-4738-27F6-D21D-12FE2E372ADF}"/>
              </a:ext>
            </a:extLst>
          </p:cNvPr>
          <p:cNvSpPr txBox="1"/>
          <p:nvPr/>
        </p:nvSpPr>
        <p:spPr>
          <a:xfrm>
            <a:off x="11692938" y="2576100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C02DD-8337-C1F7-E47B-CB5394FE912C}"/>
              </a:ext>
            </a:extLst>
          </p:cNvPr>
          <p:cNvSpPr txBox="1"/>
          <p:nvPr/>
        </p:nvSpPr>
        <p:spPr>
          <a:xfrm>
            <a:off x="11692938" y="2845913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9CC5-B3BB-9C27-87A9-64A0AB921698}"/>
              </a:ext>
            </a:extLst>
          </p:cNvPr>
          <p:cNvSpPr txBox="1"/>
          <p:nvPr/>
        </p:nvSpPr>
        <p:spPr>
          <a:xfrm>
            <a:off x="11692938" y="3115726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B29A3-A54F-24D9-135E-13DDCDBAC9DB}"/>
              </a:ext>
            </a:extLst>
          </p:cNvPr>
          <p:cNvSpPr txBox="1"/>
          <p:nvPr/>
        </p:nvSpPr>
        <p:spPr>
          <a:xfrm>
            <a:off x="11692938" y="3385538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20</a:t>
            </a:r>
          </a:p>
        </p:txBody>
      </p:sp>
      <p:pic>
        <p:nvPicPr>
          <p:cNvPr id="9" name="Graphic 8" descr="Hourglass 30% outline">
            <a:extLst>
              <a:ext uri="{FF2B5EF4-FFF2-40B4-BE49-F238E27FC236}">
                <a16:creationId xmlns:a16="http://schemas.microsoft.com/office/drawing/2014/main" id="{D78B329A-0C17-5A93-85DA-249610E8C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9F1D56-E2A3-B4D3-7A2C-99228E61AF83}"/>
              </a:ext>
            </a:extLst>
          </p:cNvPr>
          <p:cNvSpPr txBox="1"/>
          <p:nvPr/>
        </p:nvSpPr>
        <p:spPr>
          <a:xfrm rot="1364457">
            <a:off x="2669146" y="4189808"/>
            <a:ext cx="869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57" lvl="2" indent="0">
              <a:buNone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18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</a:t>
            </a:r>
            <a:r>
              <a:rPr lang="en-US" sz="1800" dirty="0">
                <a:solidFill>
                  <a:srgbClr val="09FA80"/>
                </a:solidFill>
                <a:latin typeface="Aptos Mono" panose="020B0009020202020204" pitchFamily="49" charset="0"/>
              </a:rPr>
              <a:t>.</a:t>
            </a:r>
            <a:r>
              <a:rPr lang="en-US" sz="1800" dirty="0" err="1">
                <a:solidFill>
                  <a:srgbClr val="09FA80"/>
                </a:solidFill>
                <a:latin typeface="Aptos Mono" panose="020B0009020202020204" pitchFamily="49" charset="0"/>
              </a:rPr>
              <a:t>soln</a:t>
            </a:r>
            <a:endParaRPr lang="en-US" sz="1800" dirty="0">
              <a:solidFill>
                <a:srgbClr val="09FA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43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5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5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6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9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8500"/>
                            </p:stCondLst>
                            <p:childTnLst>
                              <p:par>
                                <p:cTn id="5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7500"/>
                            </p:stCondLst>
                            <p:childTnLst>
                              <p:par>
                                <p:cTn id="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6500"/>
                            </p:stCondLst>
                            <p:childTnLst>
                              <p:par>
                                <p:cTn id="6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8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44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3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6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2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8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2062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4031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Exercise.5	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Graph Partitioning with Metis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2501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BEB735-F0C5-3D6A-FE93-4DF6E9C3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07046"/>
              </p:ext>
            </p:extLst>
          </p:nvPr>
        </p:nvGraphicFramePr>
        <p:xfrm>
          <a:off x="6480264" y="1782727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E90E-28AE-0177-98F9-8A83B8FBA7EF}"/>
              </a:ext>
            </a:extLst>
          </p:cNvPr>
          <p:cNvSpPr txBox="1"/>
          <p:nvPr/>
        </p:nvSpPr>
        <p:spPr>
          <a:xfrm>
            <a:off x="6758195" y="1043555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rgbClr val="FFC000"/>
              </a:solidFill>
              <a:latin typeface="Aptos Mono" panose="020B0009020202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20B4-75D6-5CDA-527C-3DCD02187A3F}"/>
              </a:ext>
            </a:extLst>
          </p:cNvPr>
          <p:cNvSpPr/>
          <p:nvPr/>
        </p:nvSpPr>
        <p:spPr>
          <a:xfrm>
            <a:off x="6480264" y="1782727"/>
            <a:ext cx="2894964" cy="28949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6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592066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25426"/>
              </p:ext>
            </p:extLst>
          </p:nvPr>
        </p:nvGraphicFramePr>
        <p:xfrm>
          <a:off x="1018577" y="3319362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592066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5CFC7-1909-8985-C437-BFF665A697D3}"/>
              </a:ext>
            </a:extLst>
          </p:cNvPr>
          <p:cNvSpPr/>
          <p:nvPr/>
        </p:nvSpPr>
        <p:spPr>
          <a:xfrm>
            <a:off x="1018577" y="3319362"/>
            <a:ext cx="2894964" cy="28949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BB74B-936B-A0A8-D959-208BDC41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25415"/>
              </p:ext>
            </p:extLst>
          </p:nvPr>
        </p:nvGraphicFramePr>
        <p:xfrm>
          <a:off x="1018578" y="3320971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63572B-1551-B723-475F-FE1A30D4AADB}"/>
              </a:ext>
            </a:extLst>
          </p:cNvPr>
          <p:cNvCxnSpPr>
            <a:cxnSpLocks/>
          </p:cNvCxnSpPr>
          <p:nvPr/>
        </p:nvCxnSpPr>
        <p:spPr>
          <a:xfrm flipV="1">
            <a:off x="3992015" y="2257265"/>
            <a:ext cx="1997166" cy="1447253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76376E-B757-5D2A-4BF7-BBB4154D2DDC}"/>
              </a:ext>
            </a:extLst>
          </p:cNvPr>
          <p:cNvCxnSpPr>
            <a:cxnSpLocks/>
          </p:cNvCxnSpPr>
          <p:nvPr/>
        </p:nvCxnSpPr>
        <p:spPr>
          <a:xfrm flipV="1">
            <a:off x="3992015" y="3447594"/>
            <a:ext cx="1997166" cy="1008436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955D3-6FC0-9D9F-B4E0-6097BB3DDE28}"/>
              </a:ext>
            </a:extLst>
          </p:cNvPr>
          <p:cNvCxnSpPr>
            <a:cxnSpLocks/>
          </p:cNvCxnSpPr>
          <p:nvPr/>
        </p:nvCxnSpPr>
        <p:spPr>
          <a:xfrm flipV="1">
            <a:off x="3992015" y="4600976"/>
            <a:ext cx="1984110" cy="574721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C54F51-8859-E339-A33F-777CBF942E34}"/>
              </a:ext>
            </a:extLst>
          </p:cNvPr>
          <p:cNvCxnSpPr>
            <a:cxnSpLocks/>
          </p:cNvCxnSpPr>
          <p:nvPr/>
        </p:nvCxnSpPr>
        <p:spPr>
          <a:xfrm>
            <a:off x="3992015" y="5862660"/>
            <a:ext cx="1984110" cy="6361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6732A-B77B-E5A8-7A33-E7254D1B4606}"/>
              </a:ext>
            </a:extLst>
          </p:cNvPr>
          <p:cNvSpPr txBox="1"/>
          <p:nvPr/>
        </p:nvSpPr>
        <p:spPr>
          <a:xfrm>
            <a:off x="1714500" y="6275315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358D3-E237-5229-EE6D-21E1C4CD049B}"/>
              </a:ext>
            </a:extLst>
          </p:cNvPr>
          <p:cNvSpPr txBox="1"/>
          <p:nvPr/>
        </p:nvSpPr>
        <p:spPr>
          <a:xfrm>
            <a:off x="519223" y="1149808"/>
            <a:ext cx="3967975" cy="132343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MPI_Type_contiguous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2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270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52763"/>
              </p:ext>
            </p:extLst>
          </p:nvPr>
        </p:nvGraphicFramePr>
        <p:xfrm>
          <a:off x="1013908" y="3456919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270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5CFC7-1909-8985-C437-BFF665A697D3}"/>
              </a:ext>
            </a:extLst>
          </p:cNvPr>
          <p:cNvSpPr/>
          <p:nvPr/>
        </p:nvSpPr>
        <p:spPr>
          <a:xfrm>
            <a:off x="1013908" y="3456919"/>
            <a:ext cx="2894964" cy="28949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BB74B-936B-A0A8-D959-208BDC41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84811"/>
              </p:ext>
            </p:extLst>
          </p:nvPr>
        </p:nvGraphicFramePr>
        <p:xfrm>
          <a:off x="1013908" y="3456919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0673"/>
              </p:ext>
            </p:extLst>
          </p:nvPr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62177"/>
              </p:ext>
            </p:extLst>
          </p:nvPr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84299"/>
              </p:ext>
            </p:extLst>
          </p:nvPr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41787"/>
              </p:ext>
            </p:extLst>
          </p:nvPr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15EB6E-937F-A939-4E6A-3E00F036ECF7}"/>
              </a:ext>
            </a:extLst>
          </p:cNvPr>
          <p:cNvSpPr/>
          <p:nvPr/>
        </p:nvSpPr>
        <p:spPr>
          <a:xfrm>
            <a:off x="949463" y="3375293"/>
            <a:ext cx="3023855" cy="3058216"/>
          </a:xfrm>
          <a:custGeom>
            <a:avLst/>
            <a:gdLst>
              <a:gd name="connsiteX0" fmla="*/ 173320 w 3023855"/>
              <a:gd name="connsiteY0" fmla="*/ 59001 h 3058216"/>
              <a:gd name="connsiteX1" fmla="*/ 48578 w 3023855"/>
              <a:gd name="connsiteY1" fmla="*/ 183743 h 3058216"/>
              <a:gd name="connsiteX2" fmla="*/ 48578 w 3023855"/>
              <a:gd name="connsiteY2" fmla="*/ 2862118 h 3058216"/>
              <a:gd name="connsiteX3" fmla="*/ 173320 w 3023855"/>
              <a:gd name="connsiteY3" fmla="*/ 2986860 h 3058216"/>
              <a:gd name="connsiteX4" fmla="*/ 672274 w 3023855"/>
              <a:gd name="connsiteY4" fmla="*/ 2986860 h 3058216"/>
              <a:gd name="connsiteX5" fmla="*/ 797016 w 3023855"/>
              <a:gd name="connsiteY5" fmla="*/ 2862118 h 3058216"/>
              <a:gd name="connsiteX6" fmla="*/ 797016 w 3023855"/>
              <a:gd name="connsiteY6" fmla="*/ 183743 h 3058216"/>
              <a:gd name="connsiteX7" fmla="*/ 672274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73320" y="59001"/>
                </a:moveTo>
                <a:cubicBezTo>
                  <a:pt x="104427" y="59001"/>
                  <a:pt x="48578" y="114850"/>
                  <a:pt x="48578" y="183743"/>
                </a:cubicBezTo>
                <a:lnTo>
                  <a:pt x="48578" y="2862118"/>
                </a:lnTo>
                <a:cubicBezTo>
                  <a:pt x="48578" y="2931011"/>
                  <a:pt x="104427" y="2986860"/>
                  <a:pt x="173320" y="2986860"/>
                </a:cubicBezTo>
                <a:lnTo>
                  <a:pt x="672274" y="2986860"/>
                </a:lnTo>
                <a:cubicBezTo>
                  <a:pt x="741167" y="2986860"/>
                  <a:pt x="797016" y="2931011"/>
                  <a:pt x="797016" y="2862118"/>
                </a:cubicBezTo>
                <a:lnTo>
                  <a:pt x="797016" y="183743"/>
                </a:lnTo>
                <a:cubicBezTo>
                  <a:pt x="797016" y="114850"/>
                  <a:pt x="741167" y="59001"/>
                  <a:pt x="672274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0B394D-E7A6-042C-F28F-5704059D303D}"/>
              </a:ext>
            </a:extLst>
          </p:cNvPr>
          <p:cNvCxnSpPr>
            <a:cxnSpLocks/>
          </p:cNvCxnSpPr>
          <p:nvPr/>
        </p:nvCxnSpPr>
        <p:spPr>
          <a:xfrm flipV="1">
            <a:off x="1822862" y="2310707"/>
            <a:ext cx="4166319" cy="1667527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5203FD2-E8B2-FBC7-ABBC-8CD85E10BD00}"/>
              </a:ext>
            </a:extLst>
          </p:cNvPr>
          <p:cNvSpPr/>
          <p:nvPr/>
        </p:nvSpPr>
        <p:spPr>
          <a:xfrm>
            <a:off x="949463" y="3375293"/>
            <a:ext cx="3023855" cy="3058216"/>
          </a:xfrm>
          <a:custGeom>
            <a:avLst/>
            <a:gdLst>
              <a:gd name="connsiteX0" fmla="*/ 903655 w 3023855"/>
              <a:gd name="connsiteY0" fmla="*/ 59001 h 3058216"/>
              <a:gd name="connsiteX1" fmla="*/ 778913 w 3023855"/>
              <a:gd name="connsiteY1" fmla="*/ 183743 h 3058216"/>
              <a:gd name="connsiteX2" fmla="*/ 778913 w 3023855"/>
              <a:gd name="connsiteY2" fmla="*/ 2862118 h 3058216"/>
              <a:gd name="connsiteX3" fmla="*/ 903655 w 3023855"/>
              <a:gd name="connsiteY3" fmla="*/ 2986860 h 3058216"/>
              <a:gd name="connsiteX4" fmla="*/ 1402609 w 3023855"/>
              <a:gd name="connsiteY4" fmla="*/ 2986860 h 3058216"/>
              <a:gd name="connsiteX5" fmla="*/ 1527351 w 3023855"/>
              <a:gd name="connsiteY5" fmla="*/ 2862118 h 3058216"/>
              <a:gd name="connsiteX6" fmla="*/ 1527351 w 3023855"/>
              <a:gd name="connsiteY6" fmla="*/ 183743 h 3058216"/>
              <a:gd name="connsiteX7" fmla="*/ 1402609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903655" y="59001"/>
                </a:moveTo>
                <a:cubicBezTo>
                  <a:pt x="834762" y="59001"/>
                  <a:pt x="778913" y="114850"/>
                  <a:pt x="778913" y="183743"/>
                </a:cubicBezTo>
                <a:lnTo>
                  <a:pt x="778913" y="2862118"/>
                </a:lnTo>
                <a:cubicBezTo>
                  <a:pt x="778913" y="2931011"/>
                  <a:pt x="834762" y="2986860"/>
                  <a:pt x="903655" y="2986860"/>
                </a:cubicBezTo>
                <a:lnTo>
                  <a:pt x="1402609" y="2986860"/>
                </a:lnTo>
                <a:cubicBezTo>
                  <a:pt x="1471502" y="2986860"/>
                  <a:pt x="1527351" y="2931011"/>
                  <a:pt x="1527351" y="2862118"/>
                </a:cubicBezTo>
                <a:lnTo>
                  <a:pt x="1527351" y="183743"/>
                </a:lnTo>
                <a:cubicBezTo>
                  <a:pt x="1527351" y="114850"/>
                  <a:pt x="1471502" y="59001"/>
                  <a:pt x="1402609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40E487-0A9F-965E-16F4-03BF344F9BE3}"/>
              </a:ext>
            </a:extLst>
          </p:cNvPr>
          <p:cNvCxnSpPr>
            <a:cxnSpLocks/>
          </p:cNvCxnSpPr>
          <p:nvPr/>
        </p:nvCxnSpPr>
        <p:spPr>
          <a:xfrm flipV="1">
            <a:off x="2609953" y="3448662"/>
            <a:ext cx="3323195" cy="1072452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10BFB65-BDAD-BB4F-BD8A-868BC0DB6F8C}"/>
              </a:ext>
            </a:extLst>
          </p:cNvPr>
          <p:cNvSpPr/>
          <p:nvPr/>
        </p:nvSpPr>
        <p:spPr>
          <a:xfrm>
            <a:off x="949463" y="3375293"/>
            <a:ext cx="3023855" cy="3058216"/>
          </a:xfrm>
          <a:custGeom>
            <a:avLst/>
            <a:gdLst>
              <a:gd name="connsiteX0" fmla="*/ 1637687 w 3023855"/>
              <a:gd name="connsiteY0" fmla="*/ 65179 h 3058216"/>
              <a:gd name="connsiteX1" fmla="*/ 1512945 w 3023855"/>
              <a:gd name="connsiteY1" fmla="*/ 189921 h 3058216"/>
              <a:gd name="connsiteX2" fmla="*/ 1512945 w 3023855"/>
              <a:gd name="connsiteY2" fmla="*/ 2868296 h 3058216"/>
              <a:gd name="connsiteX3" fmla="*/ 1637687 w 3023855"/>
              <a:gd name="connsiteY3" fmla="*/ 2993038 h 3058216"/>
              <a:gd name="connsiteX4" fmla="*/ 2136641 w 3023855"/>
              <a:gd name="connsiteY4" fmla="*/ 2993038 h 3058216"/>
              <a:gd name="connsiteX5" fmla="*/ 2261383 w 3023855"/>
              <a:gd name="connsiteY5" fmla="*/ 2868296 h 3058216"/>
              <a:gd name="connsiteX6" fmla="*/ 2261383 w 3023855"/>
              <a:gd name="connsiteY6" fmla="*/ 189921 h 3058216"/>
              <a:gd name="connsiteX7" fmla="*/ 2136641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637687" y="65179"/>
                </a:moveTo>
                <a:cubicBezTo>
                  <a:pt x="1568794" y="65179"/>
                  <a:pt x="1512945" y="121028"/>
                  <a:pt x="1512945" y="189921"/>
                </a:cubicBezTo>
                <a:lnTo>
                  <a:pt x="1512945" y="2868296"/>
                </a:lnTo>
                <a:cubicBezTo>
                  <a:pt x="1512945" y="2937189"/>
                  <a:pt x="1568794" y="2993038"/>
                  <a:pt x="1637687" y="2993038"/>
                </a:cubicBezTo>
                <a:lnTo>
                  <a:pt x="2136641" y="2993038"/>
                </a:lnTo>
                <a:cubicBezTo>
                  <a:pt x="2205534" y="2993038"/>
                  <a:pt x="2261383" y="2937189"/>
                  <a:pt x="2261383" y="2868296"/>
                </a:cubicBezTo>
                <a:lnTo>
                  <a:pt x="2261383" y="189921"/>
                </a:lnTo>
                <a:cubicBezTo>
                  <a:pt x="2261383" y="121028"/>
                  <a:pt x="2205534" y="65179"/>
                  <a:pt x="2136641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65E818-44DC-8DA0-DF23-DEA4F7C735EA}"/>
              </a:ext>
            </a:extLst>
          </p:cNvPr>
          <p:cNvCxnSpPr>
            <a:cxnSpLocks/>
          </p:cNvCxnSpPr>
          <p:nvPr/>
        </p:nvCxnSpPr>
        <p:spPr>
          <a:xfrm flipV="1">
            <a:off x="3259095" y="4732320"/>
            <a:ext cx="2607085" cy="528449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F06B165-C4CB-908D-E561-6D25A57215AE}"/>
              </a:ext>
            </a:extLst>
          </p:cNvPr>
          <p:cNvSpPr/>
          <p:nvPr/>
        </p:nvSpPr>
        <p:spPr>
          <a:xfrm>
            <a:off x="949463" y="3375293"/>
            <a:ext cx="3023855" cy="3058216"/>
          </a:xfrm>
          <a:custGeom>
            <a:avLst/>
            <a:gdLst>
              <a:gd name="connsiteX0" fmla="*/ 2358379 w 3023855"/>
              <a:gd name="connsiteY0" fmla="*/ 65179 h 3058216"/>
              <a:gd name="connsiteX1" fmla="*/ 2233637 w 3023855"/>
              <a:gd name="connsiteY1" fmla="*/ 189921 h 3058216"/>
              <a:gd name="connsiteX2" fmla="*/ 2233637 w 3023855"/>
              <a:gd name="connsiteY2" fmla="*/ 2868296 h 3058216"/>
              <a:gd name="connsiteX3" fmla="*/ 2358379 w 3023855"/>
              <a:gd name="connsiteY3" fmla="*/ 2993038 h 3058216"/>
              <a:gd name="connsiteX4" fmla="*/ 2857333 w 3023855"/>
              <a:gd name="connsiteY4" fmla="*/ 2993038 h 3058216"/>
              <a:gd name="connsiteX5" fmla="*/ 2982075 w 3023855"/>
              <a:gd name="connsiteY5" fmla="*/ 2868296 h 3058216"/>
              <a:gd name="connsiteX6" fmla="*/ 2982075 w 3023855"/>
              <a:gd name="connsiteY6" fmla="*/ 189921 h 3058216"/>
              <a:gd name="connsiteX7" fmla="*/ 2857333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2358379" y="65179"/>
                </a:moveTo>
                <a:cubicBezTo>
                  <a:pt x="2289486" y="65179"/>
                  <a:pt x="2233637" y="121028"/>
                  <a:pt x="2233637" y="189921"/>
                </a:cubicBezTo>
                <a:lnTo>
                  <a:pt x="2233637" y="2868296"/>
                </a:lnTo>
                <a:cubicBezTo>
                  <a:pt x="2233637" y="2937189"/>
                  <a:pt x="2289486" y="2993038"/>
                  <a:pt x="2358379" y="2993038"/>
                </a:cubicBezTo>
                <a:lnTo>
                  <a:pt x="2857333" y="2993038"/>
                </a:lnTo>
                <a:cubicBezTo>
                  <a:pt x="2926226" y="2993038"/>
                  <a:pt x="2982075" y="2937189"/>
                  <a:pt x="2982075" y="2868296"/>
                </a:cubicBezTo>
                <a:lnTo>
                  <a:pt x="2982075" y="189921"/>
                </a:lnTo>
                <a:cubicBezTo>
                  <a:pt x="2982075" y="121028"/>
                  <a:pt x="2926226" y="65179"/>
                  <a:pt x="2857333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6B8482-8E4A-50FD-AF0B-C22310561FAA}"/>
              </a:ext>
            </a:extLst>
          </p:cNvPr>
          <p:cNvCxnSpPr>
            <a:cxnSpLocks/>
          </p:cNvCxnSpPr>
          <p:nvPr/>
        </p:nvCxnSpPr>
        <p:spPr>
          <a:xfrm flipV="1">
            <a:off x="3908872" y="5827837"/>
            <a:ext cx="1957308" cy="157327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C0BF195-3652-C873-4B63-1AF2C68C5BEC}"/>
              </a:ext>
            </a:extLst>
          </p:cNvPr>
          <p:cNvSpPr txBox="1"/>
          <p:nvPr/>
        </p:nvSpPr>
        <p:spPr>
          <a:xfrm>
            <a:off x="1714500" y="6405950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7F6510E4-C81B-FC16-7580-CA8E57D22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20782"/>
              </p:ext>
            </p:extLst>
          </p:nvPr>
        </p:nvGraphicFramePr>
        <p:xfrm>
          <a:off x="1012640" y="3457544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840146E4-8D62-73E7-1D9B-A75F021EA6A9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CB6981-5465-911C-F0E5-F9DDC78CE4EB}"/>
              </a:ext>
            </a:extLst>
          </p:cNvPr>
          <p:cNvSpPr txBox="1"/>
          <p:nvPr/>
        </p:nvSpPr>
        <p:spPr>
          <a:xfrm>
            <a:off x="525162" y="1100850"/>
            <a:ext cx="3923270" cy="156966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MPI_Type_vector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blocklen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stride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9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  <p:bldP spid="75" grpId="0" animBg="1"/>
      <p:bldP spid="75" grpId="1" animBg="1"/>
      <p:bldP spid="78" grpId="0" animBg="1"/>
      <p:bldP spid="78" grpId="1" animBg="1"/>
      <p:bldP spid="84" grpId="0" animBg="1"/>
      <p:bldP spid="84" grpId="1" animBg="1"/>
      <p:bldP spid="88" grpId="0" animBg="1"/>
      <p:bldP spid="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36F8E444-52D5-A92C-7828-58886F4BFFED}"/>
              </a:ext>
            </a:extLst>
          </p:cNvPr>
          <p:cNvSpPr txBox="1"/>
          <p:nvPr/>
        </p:nvSpPr>
        <p:spPr>
          <a:xfrm>
            <a:off x="32634" y="1124604"/>
            <a:ext cx="3861771" cy="1754326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MPI_Type_indexed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318518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318518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3934423" y="166327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A[16]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273813" y="5087289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273813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503A18-2487-A422-20D5-849C080B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80639"/>
              </p:ext>
            </p:extLst>
          </p:nvPr>
        </p:nvGraphicFramePr>
        <p:xfrm>
          <a:off x="3934423" y="2369857"/>
          <a:ext cx="8145168" cy="5090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9073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</a:tblGrid>
              <a:tr h="50907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848001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848001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803296" y="509500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803296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172EFE5-77D3-3404-8CA4-5B0A9E2B0CE0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1A6D3-1577-C096-A558-FED872F7BD5E}"/>
              </a:ext>
            </a:extLst>
          </p:cNvPr>
          <p:cNvSpPr txBox="1"/>
          <p:nvPr/>
        </p:nvSpPr>
        <p:spPr>
          <a:xfrm>
            <a:off x="3944907" y="1419129"/>
            <a:ext cx="202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D552D45-9AC1-AD3F-3932-A108DBD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20346"/>
              </p:ext>
            </p:extLst>
          </p:nvPr>
        </p:nvGraphicFramePr>
        <p:xfrm>
          <a:off x="2787584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A7D828-C10E-E5FD-2959-8E0131FE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0246"/>
              </p:ext>
            </p:extLst>
          </p:nvPr>
        </p:nvGraphicFramePr>
        <p:xfrm>
          <a:off x="4673670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2209B3F-0D3D-D5DE-9245-396CAD466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7465"/>
              </p:ext>
            </p:extLst>
          </p:nvPr>
        </p:nvGraphicFramePr>
        <p:xfrm>
          <a:off x="2787584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39D8F8-0470-85ED-0105-D59121767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90303"/>
              </p:ext>
            </p:extLst>
          </p:nvPr>
        </p:nvGraphicFramePr>
        <p:xfrm>
          <a:off x="4673670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F7E95E8-21FE-6324-32E1-C8AFA02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17327"/>
              </p:ext>
            </p:extLst>
          </p:nvPr>
        </p:nvGraphicFramePr>
        <p:xfrm>
          <a:off x="8258101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ED52967-4777-DA53-290C-E0820A10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30"/>
              </p:ext>
            </p:extLst>
          </p:nvPr>
        </p:nvGraphicFramePr>
        <p:xfrm>
          <a:off x="10144187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2690B98-E239-D7DC-6D6B-882CD4E27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17829"/>
              </p:ext>
            </p:extLst>
          </p:nvPr>
        </p:nvGraphicFramePr>
        <p:xfrm>
          <a:off x="8258101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58C367-9A19-C6D3-0CB8-542EA44C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525"/>
              </p:ext>
            </p:extLst>
          </p:nvPr>
        </p:nvGraphicFramePr>
        <p:xfrm>
          <a:off x="10144187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EECFC-930F-D23E-1852-94DF5A12168F}"/>
              </a:ext>
            </a:extLst>
          </p:cNvPr>
          <p:cNvSpPr txBox="1"/>
          <p:nvPr/>
        </p:nvSpPr>
        <p:spPr>
          <a:xfrm>
            <a:off x="833571" y="3130603"/>
            <a:ext cx="3111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Lengths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FAEBEF-BA3C-C75C-4A6F-59097E292FE6}"/>
              </a:ext>
            </a:extLst>
          </p:cNvPr>
          <p:cNvCxnSpPr>
            <a:cxnSpLocks/>
          </p:cNvCxnSpPr>
          <p:nvPr/>
        </p:nvCxnSpPr>
        <p:spPr>
          <a:xfrm>
            <a:off x="6563676" y="3443592"/>
            <a:ext cx="2016971" cy="0"/>
          </a:xfrm>
          <a:prstGeom prst="line">
            <a:avLst/>
          </a:prstGeom>
          <a:ln w="762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16B386-7A71-6FB6-480E-2C2A5A7BFC32}"/>
              </a:ext>
            </a:extLst>
          </p:cNvPr>
          <p:cNvCxnSpPr>
            <a:cxnSpLocks/>
          </p:cNvCxnSpPr>
          <p:nvPr/>
        </p:nvCxnSpPr>
        <p:spPr>
          <a:xfrm>
            <a:off x="10123410" y="3443592"/>
            <a:ext cx="990230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BD670F-723E-DCB0-433D-B7EA4BA8336A}"/>
              </a:ext>
            </a:extLst>
          </p:cNvPr>
          <p:cNvGrpSpPr/>
          <p:nvPr/>
        </p:nvGrpSpPr>
        <p:grpSpPr>
          <a:xfrm>
            <a:off x="6568992" y="3905260"/>
            <a:ext cx="1995707" cy="0"/>
            <a:chOff x="5755490" y="3477727"/>
            <a:chExt cx="1995707" cy="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05BC49-18A1-B9EC-075B-C7972E15312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90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3A07BD-F445-DCB6-B692-33627BBB06C4}"/>
                </a:ext>
              </a:extLst>
            </p:cNvPr>
            <p:cNvCxnSpPr>
              <a:cxnSpLocks/>
            </p:cNvCxnSpPr>
            <p:nvPr/>
          </p:nvCxnSpPr>
          <p:spPr>
            <a:xfrm>
              <a:off x="6267646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1D65A4-1BF1-3CF2-32D1-FD0B38ABFD0D}"/>
                </a:ext>
              </a:extLst>
            </p:cNvPr>
            <p:cNvCxnSpPr>
              <a:cxnSpLocks/>
            </p:cNvCxnSpPr>
            <p:nvPr/>
          </p:nvCxnSpPr>
          <p:spPr>
            <a:xfrm>
              <a:off x="6779802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DCF11-95C5-E222-CB5A-6C63BB2B48DA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57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1951CB-2B5C-AAA7-117C-08AA359644B7}"/>
              </a:ext>
            </a:extLst>
          </p:cNvPr>
          <p:cNvGrpSpPr/>
          <p:nvPr/>
        </p:nvGrpSpPr>
        <p:grpSpPr>
          <a:xfrm>
            <a:off x="10142245" y="3905260"/>
            <a:ext cx="971395" cy="0"/>
            <a:chOff x="9328743" y="3477727"/>
            <a:chExt cx="971395" cy="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1A72F0-F3FB-2538-640A-720749B1F895}"/>
                </a:ext>
              </a:extLst>
            </p:cNvPr>
            <p:cNvCxnSpPr>
              <a:cxnSpLocks/>
            </p:cNvCxnSpPr>
            <p:nvPr/>
          </p:nvCxnSpPr>
          <p:spPr>
            <a:xfrm>
              <a:off x="9328743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564DE-B55D-1D20-9225-862B1C31DA99}"/>
                </a:ext>
              </a:extLst>
            </p:cNvPr>
            <p:cNvCxnSpPr>
              <a:cxnSpLocks/>
            </p:cNvCxnSpPr>
            <p:nvPr/>
          </p:nvCxnSpPr>
          <p:spPr>
            <a:xfrm>
              <a:off x="9840898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349692F-4E5E-B055-098E-C9E6EFECDB2B}"/>
              </a:ext>
            </a:extLst>
          </p:cNvPr>
          <p:cNvGrpSpPr/>
          <p:nvPr/>
        </p:nvGrpSpPr>
        <p:grpSpPr>
          <a:xfrm>
            <a:off x="4020723" y="4190513"/>
            <a:ext cx="2498981" cy="0"/>
            <a:chOff x="3207221" y="3762980"/>
            <a:chExt cx="2498981" cy="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E174B50-409D-32F4-A923-5516A276E386}"/>
                </a:ext>
              </a:extLst>
            </p:cNvPr>
            <p:cNvCxnSpPr>
              <a:cxnSpLocks/>
            </p:cNvCxnSpPr>
            <p:nvPr/>
          </p:nvCxnSpPr>
          <p:spPr>
            <a:xfrm>
              <a:off x="320722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82F97C-2FC2-CACD-4216-6BE492F650A1}"/>
                </a:ext>
              </a:extLst>
            </p:cNvPr>
            <p:cNvCxnSpPr>
              <a:cxnSpLocks/>
            </p:cNvCxnSpPr>
            <p:nvPr/>
          </p:nvCxnSpPr>
          <p:spPr>
            <a:xfrm>
              <a:off x="371715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11B794-E431-55C8-8CBD-E18F5E2BE55D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9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5A88E6-C5F0-1D1F-7C67-A9ABDF980685}"/>
                </a:ext>
              </a:extLst>
            </p:cNvPr>
            <p:cNvCxnSpPr>
              <a:cxnSpLocks/>
            </p:cNvCxnSpPr>
            <p:nvPr/>
          </p:nvCxnSpPr>
          <p:spPr>
            <a:xfrm>
              <a:off x="473702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7EE0CF-91D7-4935-223E-1C2D57B1D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962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C0F947-5DFC-C27A-299D-4709B33F9DAF}"/>
              </a:ext>
            </a:extLst>
          </p:cNvPr>
          <p:cNvGrpSpPr/>
          <p:nvPr/>
        </p:nvGrpSpPr>
        <p:grpSpPr>
          <a:xfrm>
            <a:off x="4013248" y="4317792"/>
            <a:ext cx="6069463" cy="0"/>
            <a:chOff x="3199746" y="3890259"/>
            <a:chExt cx="6069463" cy="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639FC3-888D-97AA-4AA0-F4A0A437C789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817773-AC26-EBD1-9BE6-08B65F261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B11C2E0-94AC-D71F-5F56-A65C0E924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C0B59F-3C30-C065-256A-8DF678527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5B2303-03EF-F6D0-4960-A0913469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D96BA4B-73D1-C57A-8018-AA5021D0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8B2AB75-BCEC-6590-6CBD-4AF255EC080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524FA57-F491-EA0E-1ED1-E3EA2BF79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212F08B-3A74-501B-6714-A23E43AD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3C8991-FF4F-EEE3-3A63-A1510E503109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54E890F-D6D9-9C96-8651-DFEA4254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5A7-E63B-0F81-C23B-2188FF166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8607AF-D413-A819-E2DB-ED2BE7C4B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96158B6-3AC0-6FF2-2E33-C6750ECA3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7A1604-2B64-ACB2-743F-76DF4DFE1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60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31" grpId="0"/>
      <p:bldP spid="32" grpId="0"/>
      <p:bldP spid="20" grpId="0" animBg="1"/>
      <p:bldP spid="21" grpId="0" animBg="1"/>
      <p:bldP spid="22" grpId="0"/>
      <p:bldP spid="2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2B38-4254-B341-C983-89F83D26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386C50-299E-EA66-562B-F0A6339B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1058"/>
              </p:ext>
            </p:extLst>
          </p:nvPr>
        </p:nvGraphicFramePr>
        <p:xfrm>
          <a:off x="168390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74F080-889A-303E-4953-D332BA6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39871"/>
              </p:ext>
            </p:extLst>
          </p:nvPr>
        </p:nvGraphicFramePr>
        <p:xfrm>
          <a:off x="8253895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AAEF61-285F-4632-2701-4A8C8743D084}"/>
              </a:ext>
            </a:extLst>
          </p:cNvPr>
          <p:cNvSpPr txBox="1"/>
          <p:nvPr/>
        </p:nvSpPr>
        <p:spPr>
          <a:xfrm>
            <a:off x="4387946" y="4585504"/>
            <a:ext cx="342203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… … … … … 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381910A-44DD-91A4-5088-69D0757DB415}"/>
              </a:ext>
            </a:extLst>
          </p:cNvPr>
          <p:cNvSpPr/>
          <p:nvPr/>
        </p:nvSpPr>
        <p:spPr>
          <a:xfrm rot="5400000">
            <a:off x="5784474" y="889144"/>
            <a:ext cx="629274" cy="9568714"/>
          </a:xfrm>
          <a:prstGeom prst="rightBrace">
            <a:avLst>
              <a:gd name="adj1" fmla="val 79428"/>
              <a:gd name="adj2" fmla="val 4986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C000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1E74B-83F0-E017-6E02-191B0C9C75E9}"/>
              </a:ext>
            </a:extLst>
          </p:cNvPr>
          <p:cNvSpPr txBox="1"/>
          <p:nvPr/>
        </p:nvSpPr>
        <p:spPr>
          <a:xfrm>
            <a:off x="3671407" y="6114221"/>
            <a:ext cx="484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E958-4CC1-1518-8DAC-DC214D06293A}"/>
              </a:ext>
            </a:extLst>
          </p:cNvPr>
          <p:cNvSpPr txBox="1"/>
          <p:nvPr/>
        </p:nvSpPr>
        <p:spPr>
          <a:xfrm>
            <a:off x="6589534" y="1616137"/>
            <a:ext cx="4958594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</a:t>
            </a:r>
            <a:r>
              <a:rPr lang="fr-F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ypedef struct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velocity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FFC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E8D3E-5916-2189-355E-68DC7D9CD465}"/>
              </a:ext>
            </a:extLst>
          </p:cNvPr>
          <p:cNvSpPr txBox="1"/>
          <p:nvPr/>
        </p:nvSpPr>
        <p:spPr>
          <a:xfrm>
            <a:off x="643873" y="1616137"/>
            <a:ext cx="5750363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MPI_Type_create_struct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MPI_Aint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3B9E9417-632B-1B62-8A32-43D88A0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E7BB77E-59D3-006C-4983-1F18FD4DDC7E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</p:spTree>
    <p:extLst>
      <p:ext uri="{BB962C8B-B14F-4D97-AF65-F5344CB8AC3E}">
        <p14:creationId xmlns:p14="http://schemas.microsoft.com/office/powerpoint/2010/main" val="40493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CCB3B7D6-4779-A37F-E2A2-55D1D671BB89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57683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br>
              <a:rPr lang="en-US" sz="1400" dirty="0">
                <a:solidFill>
                  <a:srgbClr val="09FA80"/>
                </a:solidFill>
                <a:latin typeface="+mj-lt"/>
              </a:rPr>
            </a:b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</a:t>
            </a:r>
            <a:r>
              <a:rPr lang="en-US" sz="24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40B2F0-2858-3325-2312-F04E63A4125D}"/>
              </a:ext>
            </a:extLst>
          </p:cNvPr>
          <p:cNvSpPr/>
          <p:nvPr/>
        </p:nvSpPr>
        <p:spPr>
          <a:xfrm>
            <a:off x="9373953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15BF502-0702-B677-1467-A723E25984A6}"/>
              </a:ext>
            </a:extLst>
          </p:cNvPr>
          <p:cNvSpPr/>
          <p:nvPr/>
        </p:nvSpPr>
        <p:spPr>
          <a:xfrm>
            <a:off x="10607003" y="354636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71EA2C-1394-FF16-C329-300CA4FA71D2}"/>
              </a:ext>
            </a:extLst>
          </p:cNvPr>
          <p:cNvSpPr/>
          <p:nvPr/>
        </p:nvSpPr>
        <p:spPr>
          <a:xfrm>
            <a:off x="8140902" y="354636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F629F-395B-EC14-9CC5-D654B0D87F5A}"/>
              </a:ext>
            </a:extLst>
          </p:cNvPr>
          <p:cNvSpPr/>
          <p:nvPr/>
        </p:nvSpPr>
        <p:spPr>
          <a:xfrm>
            <a:off x="6907851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65218A-5278-C7A1-9EA3-F58A304700AA}"/>
              </a:ext>
            </a:extLst>
          </p:cNvPr>
          <p:cNvSpPr/>
          <p:nvPr/>
        </p:nvSpPr>
        <p:spPr>
          <a:xfrm>
            <a:off x="5674800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1B7433-2C99-4EDC-8DE9-0BC5D3C64ACD}"/>
              </a:ext>
            </a:extLst>
          </p:cNvPr>
          <p:cNvSpPr/>
          <p:nvPr/>
        </p:nvSpPr>
        <p:spPr>
          <a:xfrm>
            <a:off x="7922930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F6A98A-1F8B-268A-AEBC-0EE6CA3EB415}"/>
              </a:ext>
            </a:extLst>
          </p:cNvPr>
          <p:cNvSpPr/>
          <p:nvPr/>
        </p:nvSpPr>
        <p:spPr>
          <a:xfrm>
            <a:off x="9155980" y="138774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240CBA-02FD-4DC9-AB71-5890AA39CFB7}"/>
              </a:ext>
            </a:extLst>
          </p:cNvPr>
          <p:cNvSpPr/>
          <p:nvPr/>
        </p:nvSpPr>
        <p:spPr>
          <a:xfrm>
            <a:off x="6689879" y="138774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943F2C-0D4C-202F-2A17-AD0BF170A726}"/>
              </a:ext>
            </a:extLst>
          </p:cNvPr>
          <p:cNvSpPr/>
          <p:nvPr/>
        </p:nvSpPr>
        <p:spPr>
          <a:xfrm>
            <a:off x="5456828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2F70F5F-D393-0C87-4C50-5EA074AC6929}"/>
              </a:ext>
            </a:extLst>
          </p:cNvPr>
          <p:cNvSpPr/>
          <p:nvPr/>
        </p:nvSpPr>
        <p:spPr>
          <a:xfrm>
            <a:off x="4223777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pic>
        <p:nvPicPr>
          <p:cNvPr id="46" name="Graphic 45" descr="Hourglass 30% outline">
            <a:extLst>
              <a:ext uri="{FF2B5EF4-FFF2-40B4-BE49-F238E27FC236}">
                <a16:creationId xmlns:a16="http://schemas.microsoft.com/office/drawing/2014/main" id="{9656C0A1-C803-EDAD-0424-259CD9A7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37" y="1716339"/>
            <a:ext cx="406730" cy="40673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07509C-233D-93E6-243A-3F94299DB2BF}"/>
              </a:ext>
            </a:extLst>
          </p:cNvPr>
          <p:cNvSpPr/>
          <p:nvPr/>
        </p:nvSpPr>
        <p:spPr>
          <a:xfrm>
            <a:off x="8406604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254B81-78E5-7529-5881-1F40DDC11DE6}"/>
              </a:ext>
            </a:extLst>
          </p:cNvPr>
          <p:cNvSpPr/>
          <p:nvPr/>
        </p:nvSpPr>
        <p:spPr>
          <a:xfrm>
            <a:off x="9639654" y="210728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C8C864-77CE-536D-D47A-626AEE0BFD59}"/>
              </a:ext>
            </a:extLst>
          </p:cNvPr>
          <p:cNvSpPr/>
          <p:nvPr/>
        </p:nvSpPr>
        <p:spPr>
          <a:xfrm>
            <a:off x="7173553" y="210728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52876F-8D3F-EE35-8F06-BAE6A52E1D5C}"/>
              </a:ext>
            </a:extLst>
          </p:cNvPr>
          <p:cNvSpPr/>
          <p:nvPr/>
        </p:nvSpPr>
        <p:spPr>
          <a:xfrm>
            <a:off x="5940502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B386E7-3806-371D-D334-296EBD5CE6AB}"/>
              </a:ext>
            </a:extLst>
          </p:cNvPr>
          <p:cNvSpPr/>
          <p:nvPr/>
        </p:nvSpPr>
        <p:spPr>
          <a:xfrm>
            <a:off x="4707451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53" name="Graphic 52" descr="Hourglass 30% outline">
            <a:extLst>
              <a:ext uri="{FF2B5EF4-FFF2-40B4-BE49-F238E27FC236}">
                <a16:creationId xmlns:a16="http://schemas.microsoft.com/office/drawing/2014/main" id="{75A92A4B-2C6D-1D3D-FD0C-47BFDBD1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439" y="2388484"/>
            <a:ext cx="406730" cy="40673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3C732FC-8823-CA81-DEF7-E066F8C6F3E9}"/>
              </a:ext>
            </a:extLst>
          </p:cNvPr>
          <p:cNvSpPr/>
          <p:nvPr/>
        </p:nvSpPr>
        <p:spPr>
          <a:xfrm>
            <a:off x="8890278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CF82E5E-3B9D-BC4C-BEAA-7F94E63B076B}"/>
              </a:ext>
            </a:extLst>
          </p:cNvPr>
          <p:cNvSpPr/>
          <p:nvPr/>
        </p:nvSpPr>
        <p:spPr>
          <a:xfrm>
            <a:off x="10123328" y="282682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35A1195-DC30-6F54-48A5-4C71BFA56C46}"/>
              </a:ext>
            </a:extLst>
          </p:cNvPr>
          <p:cNvSpPr/>
          <p:nvPr/>
        </p:nvSpPr>
        <p:spPr>
          <a:xfrm>
            <a:off x="7657227" y="282682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AD188AE-739B-F565-D762-0F0CF2BD0A2C}"/>
              </a:ext>
            </a:extLst>
          </p:cNvPr>
          <p:cNvSpPr/>
          <p:nvPr/>
        </p:nvSpPr>
        <p:spPr>
          <a:xfrm>
            <a:off x="6424176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A8A6DE-0E83-A248-4DDF-B82F6763CD76}"/>
              </a:ext>
            </a:extLst>
          </p:cNvPr>
          <p:cNvSpPr/>
          <p:nvPr/>
        </p:nvSpPr>
        <p:spPr>
          <a:xfrm>
            <a:off x="5191125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79" name="Graphic 78" descr="Hourglass 30% outline">
            <a:extLst>
              <a:ext uri="{FF2B5EF4-FFF2-40B4-BE49-F238E27FC236}">
                <a16:creationId xmlns:a16="http://schemas.microsoft.com/office/drawing/2014/main" id="{E630F158-A3A5-B927-8BB5-C80E48A2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9166" y="3102969"/>
            <a:ext cx="406730" cy="406730"/>
          </a:xfrm>
          <a:prstGeom prst="rect">
            <a:avLst/>
          </a:prstGeom>
        </p:spPr>
      </p:pic>
      <p:pic>
        <p:nvPicPr>
          <p:cNvPr id="80" name="Graphic 79" descr="Hourglass 30% outline">
            <a:extLst>
              <a:ext uri="{FF2B5EF4-FFF2-40B4-BE49-F238E27FC236}">
                <a16:creationId xmlns:a16="http://schemas.microsoft.com/office/drawing/2014/main" id="{7254887A-F98D-E6C2-B739-45AFEA2D3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9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59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59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59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59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59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59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4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59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7000"/>
                            </p:stCondLst>
                            <p:childTnLst>
                              <p:par>
                                <p:cTn id="4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59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6000"/>
                            </p:stCondLst>
                            <p:childTnLst>
                              <p:par>
                                <p:cTn id="4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59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000"/>
                            </p:stCondLst>
                            <p:childTnLst>
                              <p:par>
                                <p:cTn id="6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59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8000"/>
                            </p:stCondLst>
                            <p:childTnLst>
                              <p:par>
                                <p:cTn id="6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59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7000"/>
                            </p:stCondLst>
                            <p:childTnLst>
                              <p:par>
                                <p:cTn id="6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59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6000"/>
                            </p:stCondLst>
                            <p:childTnLst>
                              <p:par>
                                <p:cTn id="7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59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1" dur="59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9000"/>
                            </p:stCondLst>
                            <p:childTnLst>
                              <p:par>
                                <p:cTn id="8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5" dur="59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8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" dur="59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7000"/>
                            </p:stCondLst>
                            <p:childTnLst>
                              <p:par>
                                <p:cTn id="9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3" dur="59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6000"/>
                            </p:stCondLst>
                            <p:childTnLst>
                              <p:par>
                                <p:cTn id="9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7" dur="59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31A6686-3A9C-AA47-F977-14B3D25CD4BF}"/>
              </a:ext>
            </a:extLst>
          </p:cNvPr>
          <p:cNvSpPr txBox="1">
            <a:spLocks/>
          </p:cNvSpPr>
          <p:nvPr/>
        </p:nvSpPr>
        <p:spPr>
          <a:xfrm>
            <a:off x="592755" y="1281162"/>
            <a:ext cx="11006490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84976"/>
              </p:ext>
            </p:extLst>
          </p:nvPr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59917"/>
              </p:ext>
            </p:extLst>
          </p:nvPr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6916"/>
              </p:ext>
            </p:extLst>
          </p:nvPr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9753"/>
              </p:ext>
            </p:extLst>
          </p:nvPr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6123"/>
              </p:ext>
            </p:extLst>
          </p:nvPr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522520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3EEAB5D-6389-5B04-485E-F211BF7F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7003"/>
              </p:ext>
            </p:extLst>
          </p:nvPr>
        </p:nvGraphicFramePr>
        <p:xfrm>
          <a:off x="2089298" y="3326768"/>
          <a:ext cx="2575230" cy="25976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9205">
                  <a:extLst>
                    <a:ext uri="{9D8B030D-6E8A-4147-A177-3AD203B41FA5}">
                      <a16:colId xmlns:a16="http://schemas.microsoft.com/office/drawing/2014/main" val="3239292189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2056207601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1355250608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757260952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3864858205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551122788"/>
                    </a:ext>
                  </a:extLst>
                </a:gridCol>
              </a:tblGrid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3500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12387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28329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8904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13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61961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8204144-0A48-8AF7-D87E-B785AB406DF1}"/>
              </a:ext>
            </a:extLst>
          </p:cNvPr>
          <p:cNvSpPr/>
          <p:nvPr/>
        </p:nvSpPr>
        <p:spPr>
          <a:xfrm>
            <a:off x="2089296" y="3321794"/>
            <a:ext cx="2575232" cy="25976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B56CC1-4495-6E27-BF52-B1C82442170B}"/>
              </a:ext>
            </a:extLst>
          </p:cNvPr>
          <p:cNvGrpSpPr/>
          <p:nvPr/>
        </p:nvGrpSpPr>
        <p:grpSpPr>
          <a:xfrm>
            <a:off x="2962401" y="3835481"/>
            <a:ext cx="1259619" cy="1158240"/>
            <a:chOff x="7973833" y="3324969"/>
            <a:chExt cx="1259619" cy="11582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37DF793-CD8E-E3E2-3A0D-844D9ABCE7E7}"/>
                </a:ext>
              </a:extLst>
            </p:cNvPr>
            <p:cNvGrpSpPr/>
            <p:nvPr/>
          </p:nvGrpSpPr>
          <p:grpSpPr>
            <a:xfrm>
              <a:off x="7973833" y="3904089"/>
              <a:ext cx="1259619" cy="0"/>
              <a:chOff x="7973833" y="3896139"/>
              <a:chExt cx="1259619" cy="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DED2FA-D1BF-3478-3100-B3C103750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0532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3E94AC-971D-7AF7-6E35-22785D8B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3833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77B749D-152A-E838-783C-E3F2D12A9325}"/>
                </a:ext>
              </a:extLst>
            </p:cNvPr>
            <p:cNvGrpSpPr/>
            <p:nvPr/>
          </p:nvGrpSpPr>
          <p:grpSpPr>
            <a:xfrm>
              <a:off x="8603642" y="3324969"/>
              <a:ext cx="0" cy="1158240"/>
              <a:chOff x="8604637" y="3324969"/>
              <a:chExt cx="0" cy="1158240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0226824-7593-D14E-19B9-AF3BA463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637" y="332496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99ED3C5-D56F-5275-ADE5-1C1F81B55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637" y="398028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522520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7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 animBg="1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31A6686-3A9C-AA47-F977-14B3D25CD4BF}"/>
              </a:ext>
            </a:extLst>
          </p:cNvPr>
          <p:cNvSpPr txBox="1">
            <a:spLocks/>
          </p:cNvSpPr>
          <p:nvPr/>
        </p:nvSpPr>
        <p:spPr>
          <a:xfrm>
            <a:off x="59275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2978"/>
              </p:ext>
            </p:extLst>
          </p:nvPr>
        </p:nvGraphicFramePr>
        <p:xfrm>
          <a:off x="5587364" y="2969151"/>
          <a:ext cx="4477500" cy="37195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7750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946216" y="248941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16" y="248941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310EEE-843E-DE8E-AA12-24E37989A7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839338" y="3623036"/>
            <a:ext cx="4037156" cy="27540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EDA82-09ED-AB87-1E1A-C0748246588B}"/>
              </a:ext>
            </a:extLst>
          </p:cNvPr>
          <p:cNvGrpSpPr/>
          <p:nvPr/>
        </p:nvGrpSpPr>
        <p:grpSpPr>
          <a:xfrm>
            <a:off x="6046629" y="2489417"/>
            <a:ext cx="3554571" cy="431066"/>
            <a:chOff x="6046629" y="2489417"/>
            <a:chExt cx="3554571" cy="431066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4688C54-F493-57D8-4E5C-F3168A4DCE32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3788F-2C33-4800-76ED-1FA9A915B2DB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CD21E-FA4A-3036-7346-73BFF0E6C668}"/>
              </a:ext>
            </a:extLst>
          </p:cNvPr>
          <p:cNvGrpSpPr/>
          <p:nvPr/>
        </p:nvGrpSpPr>
        <p:grpSpPr>
          <a:xfrm>
            <a:off x="10149941" y="3468567"/>
            <a:ext cx="431066" cy="2748167"/>
            <a:chOff x="10149941" y="3468567"/>
            <a:chExt cx="431066" cy="2748167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4BD396A-66F0-2E04-EF99-02DAD5DB8E9B}"/>
                </a:ext>
              </a:extLst>
            </p:cNvPr>
            <p:cNvSpPr/>
            <p:nvPr/>
          </p:nvSpPr>
          <p:spPr>
            <a:xfrm>
              <a:off x="10184886" y="3468567"/>
              <a:ext cx="304765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8AFBBE-A7AF-97D2-36A4-672158259A92}"/>
                </a:ext>
              </a:extLst>
            </p:cNvPr>
            <p:cNvSpPr txBox="1"/>
            <p:nvPr/>
          </p:nvSpPr>
          <p:spPr>
            <a:xfrm rot="5400000">
              <a:off x="9964981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93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{BEBEA853-DDB1-452F-81DB-0144C9BC788E}tf11936837_win32</Template>
  <TotalTime>381</TotalTime>
  <Words>1064</Words>
  <Application>Microsoft Office PowerPoint</Application>
  <PresentationFormat>Widescreen</PresentationFormat>
  <Paragraphs>382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 Mono</vt:lpstr>
      <vt:lpstr>Arial</vt:lpstr>
      <vt:lpstr>Arial Nova</vt:lpstr>
      <vt:lpstr>Biome</vt:lpstr>
      <vt:lpstr>Calibri</vt:lpstr>
      <vt:lpstr>Cambria Math</vt:lpstr>
      <vt:lpstr>Cascadia Code SemiBold</vt:lpstr>
      <vt:lpstr>Consolas</vt:lpstr>
      <vt:lpstr>Force Runner</vt:lpstr>
      <vt:lpstr>Wingdings</vt:lpstr>
      <vt:lpstr>Custom</vt:lpstr>
      <vt:lpstr>Track II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Exercise.2         Cartesian Virtual Topologies</vt:lpstr>
      <vt:lpstr>Exercise.2         Cartesian Virtual Topologies</vt:lpstr>
      <vt:lpstr>Exercise.2         Cartesian Virtual Topologies</vt:lpstr>
      <vt:lpstr>Exercise.3        Distributed Graph Topologies</vt:lpstr>
      <vt:lpstr>Exercise.4                Neighborhood Collectives</vt:lpstr>
      <vt:lpstr>Exercise.5       Graph Partitioning with Metis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Christopher Kirby</dc:creator>
  <cp:lastModifiedBy>Andrew Christopher Kirby</cp:lastModifiedBy>
  <cp:revision>62</cp:revision>
  <dcterms:created xsi:type="dcterms:W3CDTF">2024-07-03T17:41:05Z</dcterms:created>
  <dcterms:modified xsi:type="dcterms:W3CDTF">2024-07-04T04:07:28Z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