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82" r:id="rId5"/>
    <p:sldId id="454" r:id="rId6"/>
    <p:sldId id="455" r:id="rId7"/>
    <p:sldId id="456" r:id="rId8"/>
    <p:sldId id="457" r:id="rId9"/>
    <p:sldId id="4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388" autoAdjust="0"/>
  </p:normalViewPr>
  <p:slideViewPr>
    <p:cSldViewPr snapToGrid="0" snapToObjects="1" showGuides="1">
      <p:cViewPr varScale="1">
        <p:scale>
          <a:sx n="121" d="100"/>
          <a:sy n="121" d="100"/>
        </p:scale>
        <p:origin x="80" y="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67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2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37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28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5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41" y="1040674"/>
            <a:ext cx="10435631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5" y="-1"/>
            <a:ext cx="10515601" cy="965193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1" y="2465538"/>
            <a:ext cx="7303539" cy="3427265"/>
          </a:xfrm>
        </p:spPr>
        <p:txBody>
          <a:bodyPr/>
          <a:lstStyle>
            <a:lvl1pPr marL="283457" indent="-283457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14" indent="-283457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15" indent="-283457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15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2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189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377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566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754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91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202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77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  <p:sldLayoutId id="2147483680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Track II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" y="3670629"/>
            <a:ext cx="12191997" cy="31873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Advanced Distributed-Memory Programming</a:t>
            </a:r>
          </a:p>
          <a:p>
            <a:endParaRPr lang="en-US" dirty="0"/>
          </a:p>
          <a:p>
            <a:r>
              <a:rPr lang="en-US" dirty="0"/>
              <a:t>Hands ON Exercises</a:t>
            </a:r>
          </a:p>
          <a:p>
            <a:endParaRPr lang="en-US" sz="2000" dirty="0"/>
          </a:p>
          <a:p>
            <a:endParaRPr lang="en-US" sz="2000" dirty="0"/>
          </a:p>
          <a:p>
            <a:pPr algn="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Andrew KirbY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A83553-F228-6812-85BC-EEFD1BF6F3B8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54BFA-667F-A47D-C72C-E60C569D6A34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CFB89-A716-C4B8-AF91-D842B31C548B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4F934-D7CB-CFED-6954-A570D138F783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7E599-4B88-651D-E9BB-27C0AED39286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56396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E501D00-90D3-150C-2834-AEA770009938}"/>
              </a:ext>
            </a:extLst>
          </p:cNvPr>
          <p:cNvSpPr txBox="1">
            <a:spLocks/>
          </p:cNvSpPr>
          <p:nvPr/>
        </p:nvSpPr>
        <p:spPr>
          <a:xfrm>
            <a:off x="606913" y="1275907"/>
            <a:ext cx="11277258" cy="542969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What is it?</a:t>
            </a:r>
          </a:p>
          <a:p>
            <a:pPr marL="576058" lvl="3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 virtual topology is the arrangement of MPI processes.</a:t>
            </a:r>
          </a:p>
          <a:p>
            <a:pPr marL="283457" lvl="2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Why is it useful?</a:t>
            </a:r>
          </a:p>
        </p:txBody>
      </p:sp>
    </p:spTree>
    <p:extLst>
      <p:ext uri="{BB962C8B-B14F-4D97-AF65-F5344CB8AC3E}">
        <p14:creationId xmlns:p14="http://schemas.microsoft.com/office/powerpoint/2010/main" val="360638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Exercise.2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Cartesian Virtual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E501D00-90D3-150C-2834-AEA770009938}"/>
              </a:ext>
            </a:extLst>
          </p:cNvPr>
          <p:cNvSpPr txBox="1">
            <a:spLocks/>
          </p:cNvSpPr>
          <p:nvPr/>
        </p:nvSpPr>
        <p:spPr>
          <a:xfrm>
            <a:off x="606913" y="1275907"/>
            <a:ext cx="11277258" cy="542969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What is it?</a:t>
            </a:r>
          </a:p>
          <a:p>
            <a:pPr marL="576058" lvl="3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 virtual topology is the arrangement of MPI processes.</a:t>
            </a:r>
          </a:p>
          <a:p>
            <a:pPr marL="283457" lvl="2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Why is it useful?</a:t>
            </a:r>
          </a:p>
        </p:txBody>
      </p:sp>
    </p:spTree>
    <p:extLst>
      <p:ext uri="{BB962C8B-B14F-4D97-AF65-F5344CB8AC3E}">
        <p14:creationId xmlns:p14="http://schemas.microsoft.com/office/powerpoint/2010/main" val="281874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Exercise.3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Distributed Graph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E501D00-90D3-150C-2834-AEA770009938}"/>
              </a:ext>
            </a:extLst>
          </p:cNvPr>
          <p:cNvSpPr txBox="1">
            <a:spLocks/>
          </p:cNvSpPr>
          <p:nvPr/>
        </p:nvSpPr>
        <p:spPr>
          <a:xfrm>
            <a:off x="606913" y="1275907"/>
            <a:ext cx="11277258" cy="542969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What is it?</a:t>
            </a:r>
          </a:p>
          <a:p>
            <a:pPr marL="576058" lvl="3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 virtual topology is the arrangement of MPI processes.</a:t>
            </a:r>
          </a:p>
          <a:p>
            <a:pPr marL="283457" lvl="2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Why is it useful?</a:t>
            </a:r>
          </a:p>
        </p:txBody>
      </p:sp>
    </p:spTree>
    <p:extLst>
      <p:ext uri="{BB962C8B-B14F-4D97-AF65-F5344CB8AC3E}">
        <p14:creationId xmlns:p14="http://schemas.microsoft.com/office/powerpoint/2010/main" val="20628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Exercise.4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Neighborhood Collectives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E501D00-90D3-150C-2834-AEA770009938}"/>
              </a:ext>
            </a:extLst>
          </p:cNvPr>
          <p:cNvSpPr txBox="1">
            <a:spLocks/>
          </p:cNvSpPr>
          <p:nvPr/>
        </p:nvSpPr>
        <p:spPr>
          <a:xfrm>
            <a:off x="606913" y="1275907"/>
            <a:ext cx="11277258" cy="542969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What is it?</a:t>
            </a:r>
          </a:p>
          <a:p>
            <a:pPr marL="576058" lvl="3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 virtual topology is the arrangement of MPI processes.</a:t>
            </a:r>
          </a:p>
          <a:p>
            <a:pPr marL="283457" lvl="2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Why is it useful?</a:t>
            </a:r>
          </a:p>
        </p:txBody>
      </p:sp>
    </p:spTree>
    <p:extLst>
      <p:ext uri="{BB962C8B-B14F-4D97-AF65-F5344CB8AC3E}">
        <p14:creationId xmlns:p14="http://schemas.microsoft.com/office/powerpoint/2010/main" val="403107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Exercise.5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Graph Partitioning with Metis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E501D00-90D3-150C-2834-AEA770009938}"/>
              </a:ext>
            </a:extLst>
          </p:cNvPr>
          <p:cNvSpPr txBox="1">
            <a:spLocks/>
          </p:cNvSpPr>
          <p:nvPr/>
        </p:nvSpPr>
        <p:spPr>
          <a:xfrm>
            <a:off x="606913" y="1275907"/>
            <a:ext cx="11277258" cy="542969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What is it?</a:t>
            </a:r>
          </a:p>
          <a:p>
            <a:pPr marL="576058" lvl="3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 virtual topology is the arrangement of MPI processes.</a:t>
            </a:r>
          </a:p>
          <a:p>
            <a:pPr marL="283457" lvl="2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Why is it useful?</a:t>
            </a:r>
          </a:p>
        </p:txBody>
      </p:sp>
    </p:spTree>
    <p:extLst>
      <p:ext uri="{BB962C8B-B14F-4D97-AF65-F5344CB8AC3E}">
        <p14:creationId xmlns:p14="http://schemas.microsoft.com/office/powerpoint/2010/main" val="250199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{BEBEA853-DDB1-452F-81DB-0144C9BC788E}tf11936837_win32</Template>
  <TotalTime>4</TotalTime>
  <Words>171</Words>
  <Application>Microsoft Office PowerPoint</Application>
  <PresentationFormat>Widescreen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Nova</vt:lpstr>
      <vt:lpstr>Biome</vt:lpstr>
      <vt:lpstr>Calibri</vt:lpstr>
      <vt:lpstr>Force Runner</vt:lpstr>
      <vt:lpstr>Custom</vt:lpstr>
      <vt:lpstr>Track II</vt:lpstr>
      <vt:lpstr>Exercise.1 Derived Data Types</vt:lpstr>
      <vt:lpstr>Exercise.2 Cartesian Virtual Topologies</vt:lpstr>
      <vt:lpstr>Exercise.3 Distributed Graph Topologies</vt:lpstr>
      <vt:lpstr>Exercise.4 Neighborhood Collectives</vt:lpstr>
      <vt:lpstr>Exercise.5 Graph Partitioning with Metis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Christopher Kirby</dc:creator>
  <cp:lastModifiedBy>Andrew Christopher Kirby</cp:lastModifiedBy>
  <cp:revision>1</cp:revision>
  <dcterms:created xsi:type="dcterms:W3CDTF">2024-07-03T17:41:05Z</dcterms:created>
  <dcterms:modified xsi:type="dcterms:W3CDTF">2024-07-03T17:45:59Z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