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28"/>
    <a:srgbClr val="140631"/>
    <a:srgbClr val="8805FC"/>
    <a:srgbClr val="09FA80"/>
    <a:srgbClr val="ABF3FB"/>
    <a:srgbClr val="83A7FD"/>
    <a:srgbClr val="BD77FD"/>
    <a:srgbClr val="28A8E8"/>
    <a:srgbClr val="010D29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880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89777" y="1914489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5FE1E9F-21EE-AA83-1689-67FD3CC55F7A}"/>
              </a:ext>
            </a:extLst>
          </p:cNvPr>
          <p:cNvSpPr txBox="1">
            <a:spLocks/>
          </p:cNvSpPr>
          <p:nvPr/>
        </p:nvSpPr>
        <p:spPr>
          <a:xfrm>
            <a:off x="59275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4031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07046"/>
              </p:ext>
            </p:extLst>
          </p:nvPr>
        </p:nvGraphicFramePr>
        <p:xfrm>
          <a:off x="6480264" y="178272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758195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6480264" y="1782727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592066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25426"/>
              </p:ext>
            </p:extLst>
          </p:nvPr>
        </p:nvGraphicFramePr>
        <p:xfrm>
          <a:off x="1018577" y="3319362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592066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CFC7-1909-8985-C437-BFF665A697D3}"/>
              </a:ext>
            </a:extLst>
          </p:cNvPr>
          <p:cNvSpPr/>
          <p:nvPr/>
        </p:nvSpPr>
        <p:spPr>
          <a:xfrm>
            <a:off x="1018577" y="3319362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25415"/>
              </p:ext>
            </p:extLst>
          </p:nvPr>
        </p:nvGraphicFramePr>
        <p:xfrm>
          <a:off x="1018578" y="3320971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447253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08436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574721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>
            <a:off x="3992015" y="5862660"/>
            <a:ext cx="1984110" cy="6361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6732A-B77B-E5A8-7A33-E7254D1B4606}"/>
              </a:ext>
            </a:extLst>
          </p:cNvPr>
          <p:cNvSpPr txBox="1"/>
          <p:nvPr/>
        </p:nvSpPr>
        <p:spPr>
          <a:xfrm>
            <a:off x="1714500" y="6275315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149808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52763"/>
              </p:ext>
            </p:extLst>
          </p:nvPr>
        </p:nvGraphicFramePr>
        <p:xfrm>
          <a:off x="1013908" y="3456919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CFC7-1909-8985-C437-BFF665A697D3}"/>
              </a:ext>
            </a:extLst>
          </p:cNvPr>
          <p:cNvSpPr/>
          <p:nvPr/>
        </p:nvSpPr>
        <p:spPr>
          <a:xfrm>
            <a:off x="1013908" y="3456919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84811"/>
              </p:ext>
            </p:extLst>
          </p:nvPr>
        </p:nvGraphicFramePr>
        <p:xfrm>
          <a:off x="1013908" y="3456919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667527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072452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27837"/>
            <a:ext cx="1957308" cy="15732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405950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7F6510E4-C81B-FC16-7580-CA8E57D2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20782"/>
              </p:ext>
            </p:extLst>
          </p:nvPr>
        </p:nvGraphicFramePr>
        <p:xfrm>
          <a:off x="1012640" y="3457544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3248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59275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9753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59275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946216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16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350</TotalTime>
  <Words>1048</Words>
  <Application>Microsoft Office PowerPoint</Application>
  <PresentationFormat>Widescreen</PresentationFormat>
  <Paragraphs>376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59</cp:revision>
  <dcterms:created xsi:type="dcterms:W3CDTF">2024-07-03T17:41:05Z</dcterms:created>
  <dcterms:modified xsi:type="dcterms:W3CDTF">2024-07-04T03:31:17Z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