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081D0A-5018-42BC-AD25-CCFB37E5B19C}">
  <a:tblStyle styleId="{1C081D0A-5018-42BC-AD25-CCFB37E5B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d280f6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0d280f6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0d280f63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0d280f6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fc4f7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cfc4f7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fc4f7a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cfc4f7a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fc4f7a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fc4f7a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fc4f7a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fc4f7a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fc4f7a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fc4f7a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107e71cfd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107e71cfd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13fe9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13fe9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13fe9d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13fe9d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d280f6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d280f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13fe9d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113fe9d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13fe9d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113fe9d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13fe9d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13fe9d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113fe9d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113fe9d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d280f6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d280f6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0d280f6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0d280f6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d280f6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d280f6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d280f6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d280f6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d280f63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d280f6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0d280f6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0d280f6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fc4f7a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fc4f7a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66333" y="463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TIES4560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en-GB" sz="4100">
                <a:solidFill>
                  <a:schemeClr val="dk2"/>
                </a:solidFill>
              </a:rPr>
              <a:t>Task 2</a:t>
            </a:r>
            <a:endParaRPr sz="79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3775" y="2515950"/>
            <a:ext cx="85206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Group members:</a:t>
            </a:r>
            <a:endParaRPr sz="14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Tiina Tuomisto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Md Tanjimuddin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Elahe Hajihashemi Varnousfaderani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GB"/>
              <a:t>Implementation steps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Postman as web service testing tool to send request to the service and receive the response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Pass the input values to the service via URL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39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GET: Factorial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12"/>
            <a:ext cx="9144000" cy="45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36675" y="7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</a:t>
            </a:r>
            <a:r>
              <a:rPr lang="en-GB"/>
              <a:t>: Average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452"/>
            <a:ext cx="9143999" cy="443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51250" y="7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</a:t>
            </a:r>
            <a:r>
              <a:rPr lang="en-GB"/>
              <a:t>: Redirection		 FactorialOfMany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4875"/>
            <a:ext cx="9144000" cy="44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26850" y="13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POST: Redirection		FactorialOfMany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784850"/>
            <a:ext cx="9143976" cy="4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39050" y="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</a:t>
            </a:r>
            <a:r>
              <a:rPr lang="en-GB"/>
              <a:t>: Not Implemented	AverageOfMany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350"/>
            <a:ext cx="9144000" cy="44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29050"/>
            <a:ext cx="8571300" cy="13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2-</a:t>
            </a:r>
            <a:r>
              <a:rPr lang="en-GB"/>
              <a:t>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REST Client Exercise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Dropbox access flow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1556125"/>
            <a:ext cx="3282301" cy="34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to dropbox from client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58719" l="27483" r="23111" t="14647"/>
          <a:stretch/>
        </p:blipFill>
        <p:spPr>
          <a:xfrm>
            <a:off x="1176271" y="1923700"/>
            <a:ext cx="6791448" cy="20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2-1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Service with Web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to dropbox from client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751" y="1711475"/>
            <a:ext cx="5872023" cy="323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to dropbox from client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25" y="1805025"/>
            <a:ext cx="6199429" cy="30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from the dropbox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9200"/>
            <a:ext cx="81819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2129000" y="1113350"/>
            <a:ext cx="483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Logic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871000" y="1936325"/>
            <a:ext cx="1251900" cy="22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Web service testing tools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(act as a client to send request to service and get the response - GUI)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735750" y="1515125"/>
            <a:ext cx="1251900" cy="12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Calculator</a:t>
            </a:r>
            <a:r>
              <a:rPr lang="en-GB"/>
              <a:t> (third party web service to be consumed)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726675" y="3255425"/>
            <a:ext cx="1251900" cy="12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Extended </a:t>
            </a:r>
            <a:r>
              <a:rPr b="1" lang="en-GB"/>
              <a:t>Calculator </a:t>
            </a:r>
            <a:r>
              <a:rPr lang="en-GB"/>
              <a:t>(more functionality that we added)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159125" y="1972725"/>
            <a:ext cx="1567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131925" y="2326500"/>
            <a:ext cx="1594800" cy="19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186325" y="3473150"/>
            <a:ext cx="1567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159125" y="3826925"/>
            <a:ext cx="1594800" cy="19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996350" y="1381075"/>
            <a:ext cx="1460400" cy="13698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Methods: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996350" y="3191975"/>
            <a:ext cx="1460400" cy="13698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844375" y="2009600"/>
            <a:ext cx="12228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844375" y="3781625"/>
            <a:ext cx="12228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Implementation steps</a:t>
            </a:r>
            <a:endParaRPr b="1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Step1</a:t>
            </a:r>
            <a:r>
              <a:rPr lang="en-GB"/>
              <a:t> (Creating our web </a:t>
            </a:r>
            <a:r>
              <a:rPr lang="en-GB"/>
              <a:t>service</a:t>
            </a:r>
            <a:r>
              <a:rPr lang="en-GB"/>
              <a:t> - ExtendedCalculator):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web dynamic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class to </a:t>
            </a:r>
            <a:r>
              <a:rPr lang="en-GB"/>
              <a:t>define the methods (WebMethod annotated)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web service based on the class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Reach the wsdl file (generated by the web service)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1 - 4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34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Wsdl file containing operations and bindings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2106" l="6050" r="51190" t="8647"/>
          <a:stretch/>
        </p:blipFill>
        <p:spPr>
          <a:xfrm>
            <a:off x="4065601" y="299899"/>
            <a:ext cx="3933451" cy="46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Implementation steps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 2 </a:t>
            </a:r>
            <a:r>
              <a:rPr lang="en-GB"/>
              <a:t>(consuming third party service besides our service)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wsdl file of remote web service (</a:t>
            </a:r>
            <a:r>
              <a:rPr lang="en-GB"/>
              <a:t>calculator</a:t>
            </a:r>
            <a:r>
              <a:rPr lang="en-GB"/>
              <a:t>) and also our web service (Extendedcalculator) to generate java files using </a:t>
            </a:r>
            <a:r>
              <a:rPr b="1" lang="en-GB">
                <a:solidFill>
                  <a:srgbClr val="1155CC"/>
                </a:solidFill>
              </a:rPr>
              <a:t>wsimport</a:t>
            </a:r>
            <a:endParaRPr b="1">
              <a:solidFill>
                <a:srgbClr val="1155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/>
              <a:t>all files to a new project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GB"/>
              <a:t>Implementation steps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076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 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Create servlet to make request and call the </a:t>
            </a:r>
            <a:r>
              <a:rPr lang="en-GB"/>
              <a:t>methods</a:t>
            </a:r>
            <a:r>
              <a:rPr lang="en-GB"/>
              <a:t> of the final web service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" y="2142647"/>
            <a:ext cx="9144000" cy="280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Webservice:</a:t>
            </a:r>
            <a:endParaRPr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498225" y="642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{1C081D0A-5018-42BC-AD25-CCFB37E5B19C}</a:tableStyleId>
              </a:tblPr>
              <a:tblGrid>
                <a:gridCol w="2127450"/>
                <a:gridCol w="1505025"/>
                <a:gridCol w="1505025"/>
                <a:gridCol w="1505025"/>
                <a:gridCol w="1505025"/>
              </a:tblGrid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/calculateFactorial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 code 200 and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 result of factorial function for input number (JSON)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 exception in returning the result value 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Error message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3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/calculateAverage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valueStringTwo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 code 200 and the result of average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(JSON)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 exception in returning the result value + error message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6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/calculateModulo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valueStringTwo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 code 200 and the result of modulo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(JSON)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 exception in returning the result value + error message’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64200" y="1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Thirdparty and other functionalities</a:t>
            </a:r>
            <a:r>
              <a:rPr lang="en-GB"/>
              <a:t>:</a:t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64200" y="642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{1C081D0A-5018-42BC-AD25-CCFB37E5B19C}</a:tableStyleId>
              </a:tblPr>
              <a:tblGrid>
                <a:gridCol w="2348950"/>
                <a:gridCol w="1661725"/>
                <a:gridCol w="1661725"/>
                <a:gridCol w="1661725"/>
                <a:gridCol w="1661725"/>
              </a:tblGrid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6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/calculateMultiply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valueStringTwo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 code 200 and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 result of factorial function for input number (JSON)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 exception in returning the result value 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Error message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/calculateFactorialOfMany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is sent in the POST 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302 (or 303) and redirect to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/calculateFactorial?valueString=’POST_value’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 exception in returning the result value + error message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/calculateAverageofMany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valueStringTwo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valueStringThree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Always fails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 code 501 and JSON message “is not implemented”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