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i2tuo@gmail.com" userId="a02c78911be9b306" providerId="LiveId" clId="{8F56775B-CFB7-41F3-8F8F-D0D8F51A13AF}"/>
    <pc:docChg chg="custSel modSld">
      <pc:chgData name="tii2tuo@gmail.com" userId="a02c78911be9b306" providerId="LiveId" clId="{8F56775B-CFB7-41F3-8F8F-D0D8F51A13AF}" dt="2021-10-12T09:34:48.139" v="2" actId="20577"/>
      <pc:docMkLst>
        <pc:docMk/>
      </pc:docMkLst>
      <pc:sldChg chg="modSp mod">
        <pc:chgData name="tii2tuo@gmail.com" userId="a02c78911be9b306" providerId="LiveId" clId="{8F56775B-CFB7-41F3-8F8F-D0D8F51A13AF}" dt="2021-10-12T09:34:48.139" v="2" actId="20577"/>
        <pc:sldMkLst>
          <pc:docMk/>
          <pc:sldMk cId="0" sldId="256"/>
        </pc:sldMkLst>
        <pc:spChg chg="mod">
          <ac:chgData name="tii2tuo@gmail.com" userId="a02c78911be9b306" providerId="LiveId" clId="{8F56775B-CFB7-41F3-8F8F-D0D8F51A13AF}" dt="2021-10-12T09:34:48.139" v="2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7015aab1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7015aab1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015aab1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7015aab1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150bf8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2150bf8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150bf8d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2150bf8d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015aab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015aab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f34c92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f34c92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f34c92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f34c92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f34c92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f34c926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6f34c92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6f34c92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f34c926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6f34c926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015aab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7015aab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015aab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015aab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srestaurant.azurewebsites.net/webapi/restauran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eloper/java/toolkit-for-eclipse/instal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TIES4560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882400" cy="2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TASK5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 b="1" dirty="0"/>
              <a:t>Group 02</a:t>
            </a:r>
            <a:endParaRPr sz="1900" b="1" dirty="0"/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/>
              <a:t>Tiina</a:t>
            </a:r>
            <a:r>
              <a:rPr lang="en-GB" sz="1700" dirty="0"/>
              <a:t> </a:t>
            </a:r>
            <a:r>
              <a:rPr lang="en-GB" sz="1700" dirty="0" err="1"/>
              <a:t>Tuomisto</a:t>
            </a:r>
            <a:endParaRPr lang="en-GB" sz="1700" dirty="0"/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Md </a:t>
            </a:r>
            <a:r>
              <a:rPr lang="en-GB" sz="1700" dirty="0" err="1"/>
              <a:t>Tanjimuddin</a:t>
            </a:r>
            <a:endParaRPr lang="en-GB" sz="1700" dirty="0"/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dirty="0" err="1"/>
              <a:t>Elahe</a:t>
            </a:r>
            <a:r>
              <a:rPr lang="en-GB" sz="1700" dirty="0"/>
              <a:t> </a:t>
            </a:r>
            <a:r>
              <a:rPr lang="en-GB" sz="1700" dirty="0" err="1"/>
              <a:t>Hajihashemi</a:t>
            </a:r>
            <a:r>
              <a:rPr lang="en-GB" sz="1700" dirty="0"/>
              <a:t> </a:t>
            </a:r>
            <a:r>
              <a:rPr lang="en-GB" sz="1700" dirty="0" err="1"/>
              <a:t>Varnousfaderani</a:t>
            </a:r>
            <a:endParaRPr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Deploying: Eclipse part 7, Published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81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Web app published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Click “Published” for url: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https://wsrestaurant.azurewebsites.net/webapi/restaurants</a:t>
            </a:r>
            <a:r>
              <a:rPr lang="en-GB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12" y="2415950"/>
            <a:ext cx="8344301" cy="1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5665225" y="2967425"/>
            <a:ext cx="996600" cy="246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50" y="3400550"/>
            <a:ext cx="8867024" cy="17429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 during task5: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Deploying task2: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Cannot find wsdl: javax.xml.ws.WebServiceException: Failed to access the WSDL at: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100" y="2085350"/>
            <a:ext cx="7600100" cy="14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Applying JMeter for REST API testing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 testing</a:t>
            </a: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7600"/>
            <a:ext cx="4540075" cy="3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 Cloud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Task4 deployment: Restaurant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Preparations: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an account (free)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Download Azure Toolkit for Eclipse by dragging Install- file to Eclipse’s workspace from website: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https://docs.microsoft.com/en-us/azure/developer/java/toolkit-for-eclipse/installation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Appears: new window with chosen components &gt; click “Confirm”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Now you can use the toolkit in Eclipse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650" y="2743225"/>
            <a:ext cx="2149825" cy="9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Deploying: Eclipse part 1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Eclipse: Tools&gt;Azure&gt;Sign in…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Device login &gt;Sign in &gt; Opens new window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2405725"/>
            <a:ext cx="4029074" cy="10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850" y="2078525"/>
            <a:ext cx="4084924" cy="28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4157675" y="2700350"/>
            <a:ext cx="7731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224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Eclipse part 2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22400" y="1152475"/>
            <a:ext cx="8520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New window: a code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Copy&amp;Open &gt; Opens Microsoft-page to Brower &gt;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paste the given code &gt;Choose your microsoft account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300" y="2797500"/>
            <a:ext cx="3261175" cy="22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50" y="2753925"/>
            <a:ext cx="4853225" cy="21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7100" y="0"/>
            <a:ext cx="3589750" cy="22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5068475" y="3300425"/>
            <a:ext cx="666900" cy="43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029425" y="2252525"/>
            <a:ext cx="375000" cy="501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5957850" y="3793350"/>
            <a:ext cx="3129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xxxxxxxxxxxx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996925" y="3007923"/>
            <a:ext cx="5250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A86E8"/>
                </a:solidFill>
              </a:rPr>
              <a:t>xxxxxx</a:t>
            </a:r>
            <a:endParaRPr sz="800">
              <a:solidFill>
                <a:srgbClr val="4A86E8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324575" y="1561825"/>
            <a:ext cx="972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A86E8"/>
                </a:solidFill>
              </a:rPr>
              <a:t>Name</a:t>
            </a:r>
            <a:endParaRPr sz="9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A86E8"/>
                </a:solidFill>
              </a:rPr>
              <a:t>email</a:t>
            </a:r>
            <a:endParaRPr sz="9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Deploying: Eclipse part 3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Identification is now complete &gt; return to Eclipse: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New window is now open &gt; Select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4925"/>
            <a:ext cx="2902365" cy="30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702175"/>
            <a:ext cx="3989775" cy="32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054775" y="2914650"/>
            <a:ext cx="15171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Depoying: Eclipse part 4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Right click the project you want to deploy: Azure&gt;Publish as Azure Web App…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Click Create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5" y="1813275"/>
            <a:ext cx="4937525" cy="3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150" y="1725166"/>
            <a:ext cx="4027850" cy="21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 rot="-3163612">
            <a:off x="4687048" y="3573227"/>
            <a:ext cx="971904" cy="5721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439725" y="1735925"/>
            <a:ext cx="1596600" cy="19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3800" y="409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Deploying: Eclipse part 5 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031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Give the app a name: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Will become part of url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Choose Runtime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new App service plan: choose North Europe, Free_F1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new Resource group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Click “Create”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100" y="155900"/>
            <a:ext cx="5020201" cy="460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4832750" y="2978950"/>
            <a:ext cx="803700" cy="3321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736300" y="1017725"/>
            <a:ext cx="3396900" cy="307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wsrestaurant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632" y="30500"/>
            <a:ext cx="4936368" cy="50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54525" y="420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Deploying: Eclipse part 6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92300" cy="25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Choose the App service you want to deploy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Click “Deploy”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187600" y="1572500"/>
            <a:ext cx="3686100" cy="171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Näytössä katseltava esitys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6" baseType="lpstr">
      <vt:lpstr>Arial</vt:lpstr>
      <vt:lpstr>Roboto</vt:lpstr>
      <vt:lpstr>Geometric</vt:lpstr>
      <vt:lpstr>TIES4560</vt:lpstr>
      <vt:lpstr>Azure Cloud</vt:lpstr>
      <vt:lpstr>Preparations:</vt:lpstr>
      <vt:lpstr>Deploying: Eclipse part 1</vt:lpstr>
      <vt:lpstr>Deploying Eclipse part 2</vt:lpstr>
      <vt:lpstr>Deploying: Eclipse part 3</vt:lpstr>
      <vt:lpstr>Depoying: Eclipse part 4</vt:lpstr>
      <vt:lpstr>Deploying: Eclipse part 5 </vt:lpstr>
      <vt:lpstr>Deploying: Eclipse part 6</vt:lpstr>
      <vt:lpstr>Deploying: Eclipse part 7, Published</vt:lpstr>
      <vt:lpstr>Difficulties during task5:</vt:lpstr>
      <vt:lpstr>Applying JMeter for REST API testing</vt:lpstr>
      <vt:lpstr>REST api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</dc:title>
  <cp:lastModifiedBy>tii2tuo@gmail.com</cp:lastModifiedBy>
  <cp:revision>1</cp:revision>
  <dcterms:modified xsi:type="dcterms:W3CDTF">2021-10-12T09:34:50Z</dcterms:modified>
</cp:coreProperties>
</file>