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93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92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Normaali tyyli 2 - Korostu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i2tuo@gmail.com" userId="a02c78911be9b306" providerId="LiveId" clId="{7ADABB71-DD9F-4BEB-96EC-A9AA2BEB0F80}"/>
    <pc:docChg chg="custSel modSld">
      <pc:chgData name="tii2tuo@gmail.com" userId="a02c78911be9b306" providerId="LiveId" clId="{7ADABB71-DD9F-4BEB-96EC-A9AA2BEB0F80}" dt="2021-10-12T06:37:43.252" v="191" actId="6549"/>
      <pc:docMkLst>
        <pc:docMk/>
      </pc:docMkLst>
      <pc:sldChg chg="modNotesTx">
        <pc:chgData name="tii2tuo@gmail.com" userId="a02c78911be9b306" providerId="LiveId" clId="{7ADABB71-DD9F-4BEB-96EC-A9AA2BEB0F80}" dt="2021-10-12T06:34:35.416" v="5" actId="20577"/>
        <pc:sldMkLst>
          <pc:docMk/>
          <pc:sldMk cId="3611129483" sldId="258"/>
        </pc:sldMkLst>
      </pc:sldChg>
      <pc:sldChg chg="modNotesTx">
        <pc:chgData name="tii2tuo@gmail.com" userId="a02c78911be9b306" providerId="LiveId" clId="{7ADABB71-DD9F-4BEB-96EC-A9AA2BEB0F80}" dt="2021-10-12T06:34:41.745" v="6" actId="20577"/>
        <pc:sldMkLst>
          <pc:docMk/>
          <pc:sldMk cId="1089037877" sldId="259"/>
        </pc:sldMkLst>
      </pc:sldChg>
      <pc:sldChg chg="modNotesTx">
        <pc:chgData name="tii2tuo@gmail.com" userId="a02c78911be9b306" providerId="LiveId" clId="{7ADABB71-DD9F-4BEB-96EC-A9AA2BEB0F80}" dt="2021-10-12T06:34:52.956" v="8" actId="20577"/>
        <pc:sldMkLst>
          <pc:docMk/>
          <pc:sldMk cId="3820305728" sldId="260"/>
        </pc:sldMkLst>
      </pc:sldChg>
      <pc:sldChg chg="modNotesTx">
        <pc:chgData name="tii2tuo@gmail.com" userId="a02c78911be9b306" providerId="LiveId" clId="{7ADABB71-DD9F-4BEB-96EC-A9AA2BEB0F80}" dt="2021-10-12T06:35:04.927" v="9" actId="20577"/>
        <pc:sldMkLst>
          <pc:docMk/>
          <pc:sldMk cId="3738176643" sldId="261"/>
        </pc:sldMkLst>
      </pc:sldChg>
      <pc:sldChg chg="modNotesTx">
        <pc:chgData name="tii2tuo@gmail.com" userId="a02c78911be9b306" providerId="LiveId" clId="{7ADABB71-DD9F-4BEB-96EC-A9AA2BEB0F80}" dt="2021-10-12T06:35:10.421" v="10" actId="20577"/>
        <pc:sldMkLst>
          <pc:docMk/>
          <pc:sldMk cId="2056859140" sldId="262"/>
        </pc:sldMkLst>
      </pc:sldChg>
      <pc:sldChg chg="modNotesTx">
        <pc:chgData name="tii2tuo@gmail.com" userId="a02c78911be9b306" providerId="LiveId" clId="{7ADABB71-DD9F-4BEB-96EC-A9AA2BEB0F80}" dt="2021-10-12T06:35:14.490" v="11" actId="20577"/>
        <pc:sldMkLst>
          <pc:docMk/>
          <pc:sldMk cId="903430171" sldId="263"/>
        </pc:sldMkLst>
      </pc:sldChg>
      <pc:sldChg chg="modNotesTx">
        <pc:chgData name="tii2tuo@gmail.com" userId="a02c78911be9b306" providerId="LiveId" clId="{7ADABB71-DD9F-4BEB-96EC-A9AA2BEB0F80}" dt="2021-10-12T06:35:25.085" v="12" actId="20577"/>
        <pc:sldMkLst>
          <pc:docMk/>
          <pc:sldMk cId="3069509129" sldId="264"/>
        </pc:sldMkLst>
      </pc:sldChg>
      <pc:sldChg chg="modNotesTx">
        <pc:chgData name="tii2tuo@gmail.com" userId="a02c78911be9b306" providerId="LiveId" clId="{7ADABB71-DD9F-4BEB-96EC-A9AA2BEB0F80}" dt="2021-10-12T06:35:29.993" v="13" actId="20577"/>
        <pc:sldMkLst>
          <pc:docMk/>
          <pc:sldMk cId="4128587766" sldId="267"/>
        </pc:sldMkLst>
      </pc:sldChg>
      <pc:sldChg chg="modNotesTx">
        <pc:chgData name="tii2tuo@gmail.com" userId="a02c78911be9b306" providerId="LiveId" clId="{7ADABB71-DD9F-4BEB-96EC-A9AA2BEB0F80}" dt="2021-10-12T06:35:44.804" v="14" actId="6549"/>
        <pc:sldMkLst>
          <pc:docMk/>
          <pc:sldMk cId="3807821935" sldId="269"/>
        </pc:sldMkLst>
      </pc:sldChg>
      <pc:sldChg chg="modNotesTx">
        <pc:chgData name="tii2tuo@gmail.com" userId="a02c78911be9b306" providerId="LiveId" clId="{7ADABB71-DD9F-4BEB-96EC-A9AA2BEB0F80}" dt="2021-10-12T06:35:56.349" v="15" actId="20577"/>
        <pc:sldMkLst>
          <pc:docMk/>
          <pc:sldMk cId="3072005183" sldId="272"/>
        </pc:sldMkLst>
      </pc:sldChg>
      <pc:sldChg chg="modNotesTx">
        <pc:chgData name="tii2tuo@gmail.com" userId="a02c78911be9b306" providerId="LiveId" clId="{7ADABB71-DD9F-4BEB-96EC-A9AA2BEB0F80}" dt="2021-10-12T06:36:03.169" v="17" actId="5793"/>
        <pc:sldMkLst>
          <pc:docMk/>
          <pc:sldMk cId="197609047" sldId="274"/>
        </pc:sldMkLst>
      </pc:sldChg>
      <pc:sldChg chg="modNotesTx">
        <pc:chgData name="tii2tuo@gmail.com" userId="a02c78911be9b306" providerId="LiveId" clId="{7ADABB71-DD9F-4BEB-96EC-A9AA2BEB0F80}" dt="2021-10-12T06:36:22.198" v="26" actId="20577"/>
        <pc:sldMkLst>
          <pc:docMk/>
          <pc:sldMk cId="1166996784" sldId="282"/>
        </pc:sldMkLst>
      </pc:sldChg>
      <pc:sldChg chg="modNotesTx">
        <pc:chgData name="tii2tuo@gmail.com" userId="a02c78911be9b306" providerId="LiveId" clId="{7ADABB71-DD9F-4BEB-96EC-A9AA2BEB0F80}" dt="2021-10-12T06:36:31.066" v="27" actId="20577"/>
        <pc:sldMkLst>
          <pc:docMk/>
          <pc:sldMk cId="3206127787" sldId="284"/>
        </pc:sldMkLst>
      </pc:sldChg>
      <pc:sldChg chg="modNotesTx">
        <pc:chgData name="tii2tuo@gmail.com" userId="a02c78911be9b306" providerId="LiveId" clId="{7ADABB71-DD9F-4BEB-96EC-A9AA2BEB0F80}" dt="2021-10-12T06:36:39.863" v="28" actId="20577"/>
        <pc:sldMkLst>
          <pc:docMk/>
          <pc:sldMk cId="421196636" sldId="286"/>
        </pc:sldMkLst>
      </pc:sldChg>
      <pc:sldChg chg="modNotesTx">
        <pc:chgData name="tii2tuo@gmail.com" userId="a02c78911be9b306" providerId="LiveId" clId="{7ADABB71-DD9F-4BEB-96EC-A9AA2BEB0F80}" dt="2021-10-12T06:36:51.861" v="158" actId="6549"/>
        <pc:sldMkLst>
          <pc:docMk/>
          <pc:sldMk cId="1544356855" sldId="287"/>
        </pc:sldMkLst>
      </pc:sldChg>
      <pc:sldChg chg="modNotesTx">
        <pc:chgData name="tii2tuo@gmail.com" userId="a02c78911be9b306" providerId="LiveId" clId="{7ADABB71-DD9F-4BEB-96EC-A9AA2BEB0F80}" dt="2021-10-12T06:37:03.048" v="159" actId="20577"/>
        <pc:sldMkLst>
          <pc:docMk/>
          <pc:sldMk cId="2886632762" sldId="289"/>
        </pc:sldMkLst>
      </pc:sldChg>
      <pc:sldChg chg="modNotesTx">
        <pc:chgData name="tii2tuo@gmail.com" userId="a02c78911be9b306" providerId="LiveId" clId="{7ADABB71-DD9F-4BEB-96EC-A9AA2BEB0F80}" dt="2021-10-12T06:37:17.144" v="188" actId="6549"/>
        <pc:sldMkLst>
          <pc:docMk/>
          <pc:sldMk cId="521134359" sldId="290"/>
        </pc:sldMkLst>
      </pc:sldChg>
      <pc:sldChg chg="modNotesTx">
        <pc:chgData name="tii2tuo@gmail.com" userId="a02c78911be9b306" providerId="LiveId" clId="{7ADABB71-DD9F-4BEB-96EC-A9AA2BEB0F80}" dt="2021-10-12T06:37:28.871" v="189" actId="20577"/>
        <pc:sldMkLst>
          <pc:docMk/>
          <pc:sldMk cId="3284399142" sldId="291"/>
        </pc:sldMkLst>
      </pc:sldChg>
      <pc:sldChg chg="modNotesTx">
        <pc:chgData name="tii2tuo@gmail.com" userId="a02c78911be9b306" providerId="LiveId" clId="{7ADABB71-DD9F-4BEB-96EC-A9AA2BEB0F80}" dt="2021-10-12T06:37:43.252" v="191" actId="6549"/>
        <pc:sldMkLst>
          <pc:docMk/>
          <pc:sldMk cId="4212485292" sldId="292"/>
        </pc:sldMkLst>
      </pc:sldChg>
      <pc:sldChg chg="modNotesTx">
        <pc:chgData name="tii2tuo@gmail.com" userId="a02c78911be9b306" providerId="LiveId" clId="{7ADABB71-DD9F-4BEB-96EC-A9AA2BEB0F80}" dt="2021-10-12T06:36:14.301" v="25" actId="6549"/>
        <pc:sldMkLst>
          <pc:docMk/>
          <pc:sldMk cId="1130315092" sldId="293"/>
        </pc:sldMkLst>
      </pc:sldChg>
    </pc:docChg>
  </pc:docChgLst>
  <pc:docChgLst>
    <pc:chgData name="tii2tuo@gmail.com" userId="a02c78911be9b306" providerId="LiveId" clId="{79A006C3-737F-4E1A-AEF6-991B918D2AAF}"/>
    <pc:docChg chg="undo custSel addSld delSld modSld sldOrd">
      <pc:chgData name="tii2tuo@gmail.com" userId="a02c78911be9b306" providerId="LiveId" clId="{79A006C3-737F-4E1A-AEF6-991B918D2AAF}" dt="2021-10-11T17:29:34.124" v="15805" actId="1076"/>
      <pc:docMkLst>
        <pc:docMk/>
      </pc:docMkLst>
      <pc:sldChg chg="modSp mod">
        <pc:chgData name="tii2tuo@gmail.com" userId="a02c78911be9b306" providerId="LiveId" clId="{79A006C3-737F-4E1A-AEF6-991B918D2AAF}" dt="2021-10-11T16:15:48.477" v="15667" actId="20577"/>
        <pc:sldMkLst>
          <pc:docMk/>
          <pc:sldMk cId="1743889634" sldId="256"/>
        </pc:sldMkLst>
        <pc:spChg chg="mod">
          <ac:chgData name="tii2tuo@gmail.com" userId="a02c78911be9b306" providerId="LiveId" clId="{79A006C3-737F-4E1A-AEF6-991B918D2AAF}" dt="2021-10-11T16:15:48.477" v="15667" actId="20577"/>
          <ac:spMkLst>
            <pc:docMk/>
            <pc:sldMk cId="1743889634" sldId="256"/>
            <ac:spMk id="3" creationId="{793A7ACE-F036-416A-A808-7BBE9C8DEC16}"/>
          </ac:spMkLst>
        </pc:spChg>
      </pc:sldChg>
      <pc:sldChg chg="addSp delSp modSp mod">
        <pc:chgData name="tii2tuo@gmail.com" userId="a02c78911be9b306" providerId="LiveId" clId="{79A006C3-737F-4E1A-AEF6-991B918D2AAF}" dt="2021-10-06T18:28:11.195" v="12" actId="1076"/>
        <pc:sldMkLst>
          <pc:docMk/>
          <pc:sldMk cId="3611129483" sldId="258"/>
        </pc:sldMkLst>
        <pc:picChg chg="add del mod">
          <ac:chgData name="tii2tuo@gmail.com" userId="a02c78911be9b306" providerId="LiveId" clId="{79A006C3-737F-4E1A-AEF6-991B918D2AAF}" dt="2021-10-06T18:27:47.788" v="6" actId="478"/>
          <ac:picMkLst>
            <pc:docMk/>
            <pc:sldMk cId="3611129483" sldId="258"/>
            <ac:picMk id="4" creationId="{F879C6FD-A97B-4EF5-AF37-B24804B7A094}"/>
          </ac:picMkLst>
        </pc:picChg>
        <pc:picChg chg="add mod">
          <ac:chgData name="tii2tuo@gmail.com" userId="a02c78911be9b306" providerId="LiveId" clId="{79A006C3-737F-4E1A-AEF6-991B918D2AAF}" dt="2021-10-06T18:28:11.195" v="12" actId="1076"/>
          <ac:picMkLst>
            <pc:docMk/>
            <pc:sldMk cId="3611129483" sldId="258"/>
            <ac:picMk id="6" creationId="{86BC3D10-EAA6-4103-8D7C-61ED1E21B662}"/>
          </ac:picMkLst>
        </pc:picChg>
      </pc:sldChg>
      <pc:sldChg chg="ord">
        <pc:chgData name="tii2tuo@gmail.com" userId="a02c78911be9b306" providerId="LiveId" clId="{79A006C3-737F-4E1A-AEF6-991B918D2AAF}" dt="2021-10-09T10:13:48.965" v="128"/>
        <pc:sldMkLst>
          <pc:docMk/>
          <pc:sldMk cId="3069509129" sldId="264"/>
        </pc:sldMkLst>
      </pc:sldChg>
      <pc:sldChg chg="modSp new del mod">
        <pc:chgData name="tii2tuo@gmail.com" userId="a02c78911be9b306" providerId="LiveId" clId="{79A006C3-737F-4E1A-AEF6-991B918D2AAF}" dt="2021-10-11T17:11:06.345" v="15756" actId="2696"/>
        <pc:sldMkLst>
          <pc:docMk/>
          <pc:sldMk cId="472450272" sldId="266"/>
        </pc:sldMkLst>
        <pc:spChg chg="mod">
          <ac:chgData name="tii2tuo@gmail.com" userId="a02c78911be9b306" providerId="LiveId" clId="{79A006C3-737F-4E1A-AEF6-991B918D2AAF}" dt="2021-10-09T10:07:42.962" v="27" actId="20577"/>
          <ac:spMkLst>
            <pc:docMk/>
            <pc:sldMk cId="472450272" sldId="266"/>
            <ac:spMk id="2" creationId="{0D964413-8A37-4AE8-B2B0-57E0E0CF4947}"/>
          </ac:spMkLst>
        </pc:spChg>
        <pc:spChg chg="mod">
          <ac:chgData name="tii2tuo@gmail.com" userId="a02c78911be9b306" providerId="LiveId" clId="{79A006C3-737F-4E1A-AEF6-991B918D2AAF}" dt="2021-10-09T10:07:54.982" v="64" actId="20577"/>
          <ac:spMkLst>
            <pc:docMk/>
            <pc:sldMk cId="472450272" sldId="266"/>
            <ac:spMk id="3" creationId="{8646D9B8-2152-4300-9888-C4AF3E836119}"/>
          </ac:spMkLst>
        </pc:spChg>
      </pc:sldChg>
      <pc:sldChg chg="addSp delSp modSp add mod ord modNotesTx">
        <pc:chgData name="tii2tuo@gmail.com" userId="a02c78911be9b306" providerId="LiveId" clId="{79A006C3-737F-4E1A-AEF6-991B918D2AAF}" dt="2021-10-11T17:26:36.172" v="15790" actId="20577"/>
        <pc:sldMkLst>
          <pc:docMk/>
          <pc:sldMk cId="4128587766" sldId="267"/>
        </pc:sldMkLst>
        <pc:spChg chg="mod">
          <ac:chgData name="tii2tuo@gmail.com" userId="a02c78911be9b306" providerId="LiveId" clId="{79A006C3-737F-4E1A-AEF6-991B918D2AAF}" dt="2021-10-11T17:26:36.172" v="15790" actId="20577"/>
          <ac:spMkLst>
            <pc:docMk/>
            <pc:sldMk cId="4128587766" sldId="267"/>
            <ac:spMk id="2" creationId="{8AC2D542-05D9-404C-AA9C-6D36E2A55238}"/>
          </ac:spMkLst>
        </pc:spChg>
        <pc:picChg chg="add mod">
          <ac:chgData name="tii2tuo@gmail.com" userId="a02c78911be9b306" providerId="LiveId" clId="{79A006C3-737F-4E1A-AEF6-991B918D2AAF}" dt="2021-10-11T17:24:54.482" v="15766" actId="1076"/>
          <ac:picMkLst>
            <pc:docMk/>
            <pc:sldMk cId="4128587766" sldId="267"/>
            <ac:picMk id="4" creationId="{4148A972-D107-46F2-B5AA-3FE5A5E2AA2E}"/>
          </ac:picMkLst>
        </pc:picChg>
        <pc:picChg chg="del">
          <ac:chgData name="tii2tuo@gmail.com" userId="a02c78911be9b306" providerId="LiveId" clId="{79A006C3-737F-4E1A-AEF6-991B918D2AAF}" dt="2021-10-09T10:12:58.640" v="70" actId="478"/>
          <ac:picMkLst>
            <pc:docMk/>
            <pc:sldMk cId="4128587766" sldId="267"/>
            <ac:picMk id="6" creationId="{86BC3D10-EAA6-4103-8D7C-61ED1E21B662}"/>
          </ac:picMkLst>
        </pc:picChg>
        <pc:picChg chg="add mod">
          <ac:chgData name="tii2tuo@gmail.com" userId="a02c78911be9b306" providerId="LiveId" clId="{79A006C3-737F-4E1A-AEF6-991B918D2AAF}" dt="2021-10-11T17:24:52.275" v="15765" actId="1076"/>
          <ac:picMkLst>
            <pc:docMk/>
            <pc:sldMk cId="4128587766" sldId="267"/>
            <ac:picMk id="6" creationId="{DBD7887B-A652-441E-9397-5885BF8E6B5C}"/>
          </ac:picMkLst>
        </pc:picChg>
        <pc:picChg chg="add mod">
          <ac:chgData name="tii2tuo@gmail.com" userId="a02c78911be9b306" providerId="LiveId" clId="{79A006C3-737F-4E1A-AEF6-991B918D2AAF}" dt="2021-10-11T17:26:25.839" v="15773" actId="1076"/>
          <ac:picMkLst>
            <pc:docMk/>
            <pc:sldMk cId="4128587766" sldId="267"/>
            <ac:picMk id="8" creationId="{4ACCA2A2-F9BD-45CB-BD77-B1CFB44492A5}"/>
          </ac:picMkLst>
        </pc:picChg>
      </pc:sldChg>
      <pc:sldChg chg="addSp delSp modSp new mod">
        <pc:chgData name="tii2tuo@gmail.com" userId="a02c78911be9b306" providerId="LiveId" clId="{79A006C3-737F-4E1A-AEF6-991B918D2AAF}" dt="2021-10-11T15:41:43.670" v="14984" actId="20577"/>
        <pc:sldMkLst>
          <pc:docMk/>
          <pc:sldMk cId="4093527812" sldId="268"/>
        </pc:sldMkLst>
        <pc:spChg chg="mod">
          <ac:chgData name="tii2tuo@gmail.com" userId="a02c78911be9b306" providerId="LiveId" clId="{79A006C3-737F-4E1A-AEF6-991B918D2AAF}" dt="2021-10-10T14:37:47.759" v="279" actId="20577"/>
          <ac:spMkLst>
            <pc:docMk/>
            <pc:sldMk cId="4093527812" sldId="268"/>
            <ac:spMk id="2" creationId="{7145C842-B82F-41D0-8FFC-20248394321E}"/>
          </ac:spMkLst>
        </pc:spChg>
        <pc:spChg chg="del mod">
          <ac:chgData name="tii2tuo@gmail.com" userId="a02c78911be9b306" providerId="LiveId" clId="{79A006C3-737F-4E1A-AEF6-991B918D2AAF}" dt="2021-10-10T14:37:54.801" v="281" actId="478"/>
          <ac:spMkLst>
            <pc:docMk/>
            <pc:sldMk cId="4093527812" sldId="268"/>
            <ac:spMk id="3" creationId="{11C30031-698F-429C-B913-43213C11FAEA}"/>
          </ac:spMkLst>
        </pc:spChg>
        <pc:spChg chg="add mod">
          <ac:chgData name="tii2tuo@gmail.com" userId="a02c78911be9b306" providerId="LiveId" clId="{79A006C3-737F-4E1A-AEF6-991B918D2AAF}" dt="2021-10-11T15:41:43.670" v="14984" actId="20577"/>
          <ac:spMkLst>
            <pc:docMk/>
            <pc:sldMk cId="4093527812" sldId="268"/>
            <ac:spMk id="4" creationId="{F3B36705-105E-4FF9-AFE6-6467ADE9D078}"/>
          </ac:spMkLst>
        </pc:spChg>
      </pc:sldChg>
      <pc:sldChg chg="addSp delSp modSp new mod modNotesTx">
        <pc:chgData name="tii2tuo@gmail.com" userId="a02c78911be9b306" providerId="LiveId" clId="{79A006C3-737F-4E1A-AEF6-991B918D2AAF}" dt="2021-10-11T17:28:26.421" v="15792" actId="1076"/>
        <pc:sldMkLst>
          <pc:docMk/>
          <pc:sldMk cId="3807821935" sldId="269"/>
        </pc:sldMkLst>
        <pc:spChg chg="mod">
          <ac:chgData name="tii2tuo@gmail.com" userId="a02c78911be9b306" providerId="LiveId" clId="{79A006C3-737F-4E1A-AEF6-991B918D2AAF}" dt="2021-10-10T14:40:56.085" v="529" actId="120"/>
          <ac:spMkLst>
            <pc:docMk/>
            <pc:sldMk cId="3807821935" sldId="269"/>
            <ac:spMk id="2" creationId="{81ED1E04-DF35-48FC-A288-065ABE86E7D1}"/>
          </ac:spMkLst>
        </pc:spChg>
        <pc:spChg chg="del">
          <ac:chgData name="tii2tuo@gmail.com" userId="a02c78911be9b306" providerId="LiveId" clId="{79A006C3-737F-4E1A-AEF6-991B918D2AAF}" dt="2021-10-10T14:41:00.733" v="530" actId="478"/>
          <ac:spMkLst>
            <pc:docMk/>
            <pc:sldMk cId="3807821935" sldId="269"/>
            <ac:spMk id="3" creationId="{45EA352C-E157-4475-B991-C8C7C59D820D}"/>
          </ac:spMkLst>
        </pc:spChg>
        <pc:spChg chg="add mod">
          <ac:chgData name="tii2tuo@gmail.com" userId="a02c78911be9b306" providerId="LiveId" clId="{79A006C3-737F-4E1A-AEF6-991B918D2AAF}" dt="2021-10-10T15:27:28.186" v="2487" actId="20577"/>
          <ac:spMkLst>
            <pc:docMk/>
            <pc:sldMk cId="3807821935" sldId="269"/>
            <ac:spMk id="4" creationId="{4250F5FA-59F7-486B-83C7-2016E8DADB49}"/>
          </ac:spMkLst>
        </pc:spChg>
        <pc:picChg chg="add mod">
          <ac:chgData name="tii2tuo@gmail.com" userId="a02c78911be9b306" providerId="LiveId" clId="{79A006C3-737F-4E1A-AEF6-991B918D2AAF}" dt="2021-10-11T17:28:26.421" v="15792" actId="1076"/>
          <ac:picMkLst>
            <pc:docMk/>
            <pc:sldMk cId="3807821935" sldId="269"/>
            <ac:picMk id="5" creationId="{085044A8-F1A7-4C8E-B151-E51D1A8A2F45}"/>
          </ac:picMkLst>
        </pc:picChg>
      </pc:sldChg>
      <pc:sldChg chg="modSp add mod">
        <pc:chgData name="tii2tuo@gmail.com" userId="a02c78911be9b306" providerId="LiveId" clId="{79A006C3-737F-4E1A-AEF6-991B918D2AAF}" dt="2021-10-11T16:03:51.678" v="15549" actId="20577"/>
        <pc:sldMkLst>
          <pc:docMk/>
          <pc:sldMk cId="2425091675" sldId="270"/>
        </pc:sldMkLst>
        <pc:spChg chg="mod">
          <ac:chgData name="tii2tuo@gmail.com" userId="a02c78911be9b306" providerId="LiveId" clId="{79A006C3-737F-4E1A-AEF6-991B918D2AAF}" dt="2021-10-10T15:21:43.186" v="1881" actId="20577"/>
          <ac:spMkLst>
            <pc:docMk/>
            <pc:sldMk cId="2425091675" sldId="270"/>
            <ac:spMk id="2" creationId="{81ED1E04-DF35-48FC-A288-065ABE86E7D1}"/>
          </ac:spMkLst>
        </pc:spChg>
        <pc:spChg chg="mod">
          <ac:chgData name="tii2tuo@gmail.com" userId="a02c78911be9b306" providerId="LiveId" clId="{79A006C3-737F-4E1A-AEF6-991B918D2AAF}" dt="2021-10-11T16:03:51.678" v="15549" actId="20577"/>
          <ac:spMkLst>
            <pc:docMk/>
            <pc:sldMk cId="2425091675" sldId="270"/>
            <ac:spMk id="4" creationId="{4250F5FA-59F7-486B-83C7-2016E8DADB49}"/>
          </ac:spMkLst>
        </pc:spChg>
      </pc:sldChg>
      <pc:sldChg chg="modSp add mod">
        <pc:chgData name="tii2tuo@gmail.com" userId="a02c78911be9b306" providerId="LiveId" clId="{79A006C3-737F-4E1A-AEF6-991B918D2AAF}" dt="2021-10-11T16:04:18.275" v="15551" actId="20577"/>
        <pc:sldMkLst>
          <pc:docMk/>
          <pc:sldMk cId="3609284470" sldId="271"/>
        </pc:sldMkLst>
        <pc:spChg chg="mod">
          <ac:chgData name="tii2tuo@gmail.com" userId="a02c78911be9b306" providerId="LiveId" clId="{79A006C3-737F-4E1A-AEF6-991B918D2AAF}" dt="2021-10-10T15:21:54.576" v="1884" actId="20577"/>
          <ac:spMkLst>
            <pc:docMk/>
            <pc:sldMk cId="3609284470" sldId="271"/>
            <ac:spMk id="2" creationId="{81ED1E04-DF35-48FC-A288-065ABE86E7D1}"/>
          </ac:spMkLst>
        </pc:spChg>
        <pc:spChg chg="mod">
          <ac:chgData name="tii2tuo@gmail.com" userId="a02c78911be9b306" providerId="LiveId" clId="{79A006C3-737F-4E1A-AEF6-991B918D2AAF}" dt="2021-10-11T16:04:18.275" v="15551" actId="20577"/>
          <ac:spMkLst>
            <pc:docMk/>
            <pc:sldMk cId="3609284470" sldId="271"/>
            <ac:spMk id="4" creationId="{4250F5FA-59F7-486B-83C7-2016E8DADB49}"/>
          </ac:spMkLst>
        </pc:spChg>
      </pc:sldChg>
      <pc:sldChg chg="addSp delSp modSp new mod modNotesTx">
        <pc:chgData name="tii2tuo@gmail.com" userId="a02c78911be9b306" providerId="LiveId" clId="{79A006C3-737F-4E1A-AEF6-991B918D2AAF}" dt="2021-10-11T16:14:05.362" v="15654" actId="20577"/>
        <pc:sldMkLst>
          <pc:docMk/>
          <pc:sldMk cId="3072005183" sldId="272"/>
        </pc:sldMkLst>
        <pc:spChg chg="mod">
          <ac:chgData name="tii2tuo@gmail.com" userId="a02c78911be9b306" providerId="LiveId" clId="{79A006C3-737F-4E1A-AEF6-991B918D2AAF}" dt="2021-10-10T15:34:18.379" v="2820" actId="20577"/>
          <ac:spMkLst>
            <pc:docMk/>
            <pc:sldMk cId="3072005183" sldId="272"/>
            <ac:spMk id="2" creationId="{1A44D0BA-E014-44E6-9D14-F9E416476ACF}"/>
          </ac:spMkLst>
        </pc:spChg>
        <pc:spChg chg="del">
          <ac:chgData name="tii2tuo@gmail.com" userId="a02c78911be9b306" providerId="LiveId" clId="{79A006C3-737F-4E1A-AEF6-991B918D2AAF}" dt="2021-10-10T15:34:25.120" v="2821" actId="478"/>
          <ac:spMkLst>
            <pc:docMk/>
            <pc:sldMk cId="3072005183" sldId="272"/>
            <ac:spMk id="3" creationId="{FEEFCFB8-552E-4644-A566-CB49B41D003C}"/>
          </ac:spMkLst>
        </pc:spChg>
        <pc:spChg chg="add mod">
          <ac:chgData name="tii2tuo@gmail.com" userId="a02c78911be9b306" providerId="LiveId" clId="{79A006C3-737F-4E1A-AEF6-991B918D2AAF}" dt="2021-10-10T15:43:05.349" v="3118" actId="20577"/>
          <ac:spMkLst>
            <pc:docMk/>
            <pc:sldMk cId="3072005183" sldId="272"/>
            <ac:spMk id="4" creationId="{CC200F42-EB61-4D7C-95B1-06DFECBDFD8A}"/>
          </ac:spMkLst>
        </pc:spChg>
        <pc:graphicFrameChg chg="add mod modGraphic">
          <ac:chgData name="tii2tuo@gmail.com" userId="a02c78911be9b306" providerId="LiveId" clId="{79A006C3-737F-4E1A-AEF6-991B918D2AAF}" dt="2021-10-10T15:42:42.472" v="3090" actId="20577"/>
          <ac:graphicFrameMkLst>
            <pc:docMk/>
            <pc:sldMk cId="3072005183" sldId="272"/>
            <ac:graphicFrameMk id="5" creationId="{E1993718-47F6-4B09-99F9-419E7E1049AB}"/>
          </ac:graphicFrameMkLst>
        </pc:graphicFrameChg>
      </pc:sldChg>
      <pc:sldChg chg="addSp delSp modSp new mod">
        <pc:chgData name="tii2tuo@gmail.com" userId="a02c78911be9b306" providerId="LiveId" clId="{79A006C3-737F-4E1A-AEF6-991B918D2AAF}" dt="2021-10-11T16:13:37.447" v="15641" actId="20577"/>
        <pc:sldMkLst>
          <pc:docMk/>
          <pc:sldMk cId="2594403522" sldId="273"/>
        </pc:sldMkLst>
        <pc:spChg chg="mod">
          <ac:chgData name="tii2tuo@gmail.com" userId="a02c78911be9b306" providerId="LiveId" clId="{79A006C3-737F-4E1A-AEF6-991B918D2AAF}" dt="2021-10-10T15:44:29.471" v="3131" actId="20577"/>
          <ac:spMkLst>
            <pc:docMk/>
            <pc:sldMk cId="2594403522" sldId="273"/>
            <ac:spMk id="2" creationId="{FFDC87CA-9B9B-407D-87C2-E8D5B596DDC5}"/>
          </ac:spMkLst>
        </pc:spChg>
        <pc:spChg chg="del mod">
          <ac:chgData name="tii2tuo@gmail.com" userId="a02c78911be9b306" providerId="LiveId" clId="{79A006C3-737F-4E1A-AEF6-991B918D2AAF}" dt="2021-10-10T15:44:36.975" v="3133" actId="478"/>
          <ac:spMkLst>
            <pc:docMk/>
            <pc:sldMk cId="2594403522" sldId="273"/>
            <ac:spMk id="3" creationId="{BD7C925A-4727-445E-A2AB-0C99E57CFDED}"/>
          </ac:spMkLst>
        </pc:spChg>
        <pc:spChg chg="add mod">
          <ac:chgData name="tii2tuo@gmail.com" userId="a02c78911be9b306" providerId="LiveId" clId="{79A006C3-737F-4E1A-AEF6-991B918D2AAF}" dt="2021-10-11T16:13:37.447" v="15641" actId="20577"/>
          <ac:spMkLst>
            <pc:docMk/>
            <pc:sldMk cId="2594403522" sldId="273"/>
            <ac:spMk id="4" creationId="{CE3903A0-DA48-45B0-A70A-7F8164B2F0F9}"/>
          </ac:spMkLst>
        </pc:spChg>
      </pc:sldChg>
      <pc:sldChg chg="addSp delSp modSp new mod modNotesTx">
        <pc:chgData name="tii2tuo@gmail.com" userId="a02c78911be9b306" providerId="LiveId" clId="{79A006C3-737F-4E1A-AEF6-991B918D2AAF}" dt="2021-10-11T15:51:58.220" v="15401" actId="20577"/>
        <pc:sldMkLst>
          <pc:docMk/>
          <pc:sldMk cId="197609047" sldId="274"/>
        </pc:sldMkLst>
        <pc:spChg chg="mod">
          <ac:chgData name="tii2tuo@gmail.com" userId="a02c78911be9b306" providerId="LiveId" clId="{79A006C3-737F-4E1A-AEF6-991B918D2AAF}" dt="2021-10-11T15:44:47.110" v="15013" actId="20577"/>
          <ac:spMkLst>
            <pc:docMk/>
            <pc:sldMk cId="197609047" sldId="274"/>
            <ac:spMk id="2" creationId="{F5E9CF99-4EC6-4010-87DF-A931A30FB82F}"/>
          </ac:spMkLst>
        </pc:spChg>
        <pc:spChg chg="del">
          <ac:chgData name="tii2tuo@gmail.com" userId="a02c78911be9b306" providerId="LiveId" clId="{79A006C3-737F-4E1A-AEF6-991B918D2AAF}" dt="2021-10-10T15:50:45.822" v="3163" actId="478"/>
          <ac:spMkLst>
            <pc:docMk/>
            <pc:sldMk cId="197609047" sldId="274"/>
            <ac:spMk id="3" creationId="{99A8410F-83A3-417F-B36B-AB8006972FDD}"/>
          </ac:spMkLst>
        </pc:spChg>
        <pc:spChg chg="add mod">
          <ac:chgData name="tii2tuo@gmail.com" userId="a02c78911be9b306" providerId="LiveId" clId="{79A006C3-737F-4E1A-AEF6-991B918D2AAF}" dt="2021-10-11T15:51:36.351" v="15326" actId="255"/>
          <ac:spMkLst>
            <pc:docMk/>
            <pc:sldMk cId="197609047" sldId="274"/>
            <ac:spMk id="4" creationId="{ED7CD44D-3E1C-4912-AC81-4C95F53974CD}"/>
          </ac:spMkLst>
        </pc:spChg>
      </pc:sldChg>
      <pc:sldChg chg="modSp add del mod">
        <pc:chgData name="tii2tuo@gmail.com" userId="a02c78911be9b306" providerId="LiveId" clId="{79A006C3-737F-4E1A-AEF6-991B918D2AAF}" dt="2021-10-11T15:46:55.958" v="15199" actId="2696"/>
        <pc:sldMkLst>
          <pc:docMk/>
          <pc:sldMk cId="3460220655" sldId="275"/>
        </pc:sldMkLst>
        <pc:spChg chg="mod">
          <ac:chgData name="tii2tuo@gmail.com" userId="a02c78911be9b306" providerId="LiveId" clId="{79A006C3-737F-4E1A-AEF6-991B918D2AAF}" dt="2021-10-10T16:45:55.586" v="4055" actId="1076"/>
          <ac:spMkLst>
            <pc:docMk/>
            <pc:sldMk cId="3460220655" sldId="275"/>
            <ac:spMk id="2" creationId="{F5E9CF99-4EC6-4010-87DF-A931A30FB82F}"/>
          </ac:spMkLst>
        </pc:spChg>
        <pc:spChg chg="mod">
          <ac:chgData name="tii2tuo@gmail.com" userId="a02c78911be9b306" providerId="LiveId" clId="{79A006C3-737F-4E1A-AEF6-991B918D2AAF}" dt="2021-10-10T16:44:39.437" v="4053" actId="115"/>
          <ac:spMkLst>
            <pc:docMk/>
            <pc:sldMk cId="3460220655" sldId="275"/>
            <ac:spMk id="4" creationId="{ED7CD44D-3E1C-4912-AC81-4C95F53974CD}"/>
          </ac:spMkLst>
        </pc:spChg>
      </pc:sldChg>
      <pc:sldChg chg="addSp modSp add del mod">
        <pc:chgData name="tii2tuo@gmail.com" userId="a02c78911be9b306" providerId="LiveId" clId="{79A006C3-737F-4E1A-AEF6-991B918D2AAF}" dt="2021-10-11T15:47:45.263" v="15245" actId="2696"/>
        <pc:sldMkLst>
          <pc:docMk/>
          <pc:sldMk cId="315457309" sldId="276"/>
        </pc:sldMkLst>
        <pc:spChg chg="mod">
          <ac:chgData name="tii2tuo@gmail.com" userId="a02c78911be9b306" providerId="LiveId" clId="{79A006C3-737F-4E1A-AEF6-991B918D2AAF}" dt="2021-10-10T16:44:34.354" v="4052" actId="20577"/>
          <ac:spMkLst>
            <pc:docMk/>
            <pc:sldMk cId="315457309" sldId="276"/>
            <ac:spMk id="2" creationId="{F5E9CF99-4EC6-4010-87DF-A931A30FB82F}"/>
          </ac:spMkLst>
        </pc:spChg>
        <pc:spChg chg="mod">
          <ac:chgData name="tii2tuo@gmail.com" userId="a02c78911be9b306" providerId="LiveId" clId="{79A006C3-737F-4E1A-AEF6-991B918D2AAF}" dt="2021-10-10T16:50:55.980" v="4522" actId="20577"/>
          <ac:spMkLst>
            <pc:docMk/>
            <pc:sldMk cId="315457309" sldId="276"/>
            <ac:spMk id="4" creationId="{ED7CD44D-3E1C-4912-AC81-4C95F53974CD}"/>
          </ac:spMkLst>
        </pc:spChg>
        <pc:picChg chg="add mod">
          <ac:chgData name="tii2tuo@gmail.com" userId="a02c78911be9b306" providerId="LiveId" clId="{79A006C3-737F-4E1A-AEF6-991B918D2AAF}" dt="2021-10-10T16:48:09.370" v="4274" actId="1076"/>
          <ac:picMkLst>
            <pc:docMk/>
            <pc:sldMk cId="315457309" sldId="276"/>
            <ac:picMk id="5" creationId="{8796FCBE-C4C6-4C47-9F55-06EA3DA8FB0B}"/>
          </ac:picMkLst>
        </pc:picChg>
      </pc:sldChg>
      <pc:sldChg chg="delSp modSp add del mod">
        <pc:chgData name="tii2tuo@gmail.com" userId="a02c78911be9b306" providerId="LiveId" clId="{79A006C3-737F-4E1A-AEF6-991B918D2AAF}" dt="2021-10-11T15:49:12.928" v="15313" actId="2696"/>
        <pc:sldMkLst>
          <pc:docMk/>
          <pc:sldMk cId="853706014" sldId="277"/>
        </pc:sldMkLst>
        <pc:spChg chg="mod">
          <ac:chgData name="tii2tuo@gmail.com" userId="a02c78911be9b306" providerId="LiveId" clId="{79A006C3-737F-4E1A-AEF6-991B918D2AAF}" dt="2021-10-10T16:51:15.634" v="4525" actId="20577"/>
          <ac:spMkLst>
            <pc:docMk/>
            <pc:sldMk cId="853706014" sldId="277"/>
            <ac:spMk id="2" creationId="{F5E9CF99-4EC6-4010-87DF-A931A30FB82F}"/>
          </ac:spMkLst>
        </pc:spChg>
        <pc:spChg chg="mod">
          <ac:chgData name="tii2tuo@gmail.com" userId="a02c78911be9b306" providerId="LiveId" clId="{79A006C3-737F-4E1A-AEF6-991B918D2AAF}" dt="2021-10-10T16:58:21.430" v="5205" actId="20577"/>
          <ac:spMkLst>
            <pc:docMk/>
            <pc:sldMk cId="853706014" sldId="277"/>
            <ac:spMk id="4" creationId="{ED7CD44D-3E1C-4912-AC81-4C95F53974CD}"/>
          </ac:spMkLst>
        </pc:spChg>
        <pc:picChg chg="del">
          <ac:chgData name="tii2tuo@gmail.com" userId="a02c78911be9b306" providerId="LiveId" clId="{79A006C3-737F-4E1A-AEF6-991B918D2AAF}" dt="2021-10-10T16:51:18.178" v="4526" actId="478"/>
          <ac:picMkLst>
            <pc:docMk/>
            <pc:sldMk cId="853706014" sldId="277"/>
            <ac:picMk id="5" creationId="{8796FCBE-C4C6-4C47-9F55-06EA3DA8FB0B}"/>
          </ac:picMkLst>
        </pc:picChg>
      </pc:sldChg>
      <pc:sldChg chg="addSp modSp add del mod">
        <pc:chgData name="tii2tuo@gmail.com" userId="a02c78911be9b306" providerId="LiveId" clId="{79A006C3-737F-4E1A-AEF6-991B918D2AAF}" dt="2021-10-11T15:50:45.012" v="15317" actId="2696"/>
        <pc:sldMkLst>
          <pc:docMk/>
          <pc:sldMk cId="2853290441" sldId="278"/>
        </pc:sldMkLst>
        <pc:spChg chg="mod">
          <ac:chgData name="tii2tuo@gmail.com" userId="a02c78911be9b306" providerId="LiveId" clId="{79A006C3-737F-4E1A-AEF6-991B918D2AAF}" dt="2021-10-10T16:58:42.288" v="5208" actId="20577"/>
          <ac:spMkLst>
            <pc:docMk/>
            <pc:sldMk cId="2853290441" sldId="278"/>
            <ac:spMk id="2" creationId="{F5E9CF99-4EC6-4010-87DF-A931A30FB82F}"/>
          </ac:spMkLst>
        </pc:spChg>
        <pc:spChg chg="mod">
          <ac:chgData name="tii2tuo@gmail.com" userId="a02c78911be9b306" providerId="LiveId" clId="{79A006C3-737F-4E1A-AEF6-991B918D2AAF}" dt="2021-10-10T17:43:34.027" v="5805" actId="20577"/>
          <ac:spMkLst>
            <pc:docMk/>
            <pc:sldMk cId="2853290441" sldId="278"/>
            <ac:spMk id="4" creationId="{ED7CD44D-3E1C-4912-AC81-4C95F53974CD}"/>
          </ac:spMkLst>
        </pc:spChg>
        <pc:picChg chg="add mod">
          <ac:chgData name="tii2tuo@gmail.com" userId="a02c78911be9b306" providerId="LiveId" clId="{79A006C3-737F-4E1A-AEF6-991B918D2AAF}" dt="2021-10-10T17:37:08.351" v="5335" actId="1076"/>
          <ac:picMkLst>
            <pc:docMk/>
            <pc:sldMk cId="2853290441" sldId="278"/>
            <ac:picMk id="5" creationId="{FACBF1B3-5004-4E65-BB07-DFB7AC130331}"/>
          </ac:picMkLst>
        </pc:picChg>
        <pc:picChg chg="add mod">
          <ac:chgData name="tii2tuo@gmail.com" userId="a02c78911be9b306" providerId="LiveId" clId="{79A006C3-737F-4E1A-AEF6-991B918D2AAF}" dt="2021-10-10T17:39:25.524" v="5513" actId="14100"/>
          <ac:picMkLst>
            <pc:docMk/>
            <pc:sldMk cId="2853290441" sldId="278"/>
            <ac:picMk id="7" creationId="{C98C7C96-D0C8-414D-B09A-571ADEA36C3D}"/>
          </ac:picMkLst>
        </pc:picChg>
        <pc:picChg chg="add mod">
          <ac:chgData name="tii2tuo@gmail.com" userId="a02c78911be9b306" providerId="LiveId" clId="{79A006C3-737F-4E1A-AEF6-991B918D2AAF}" dt="2021-10-10T17:41:38.855" v="5674" actId="1076"/>
          <ac:picMkLst>
            <pc:docMk/>
            <pc:sldMk cId="2853290441" sldId="278"/>
            <ac:picMk id="9" creationId="{7E3C2D8C-0D5D-4407-9202-66A4DDE04401}"/>
          </ac:picMkLst>
        </pc:picChg>
        <pc:picChg chg="add mod">
          <ac:chgData name="tii2tuo@gmail.com" userId="a02c78911be9b306" providerId="LiveId" clId="{79A006C3-737F-4E1A-AEF6-991B918D2AAF}" dt="2021-10-10T17:42:29.829" v="5714" actId="14100"/>
          <ac:picMkLst>
            <pc:docMk/>
            <pc:sldMk cId="2853290441" sldId="278"/>
            <ac:picMk id="11" creationId="{60479D77-1066-4078-96AA-784A652C78DA}"/>
          </ac:picMkLst>
        </pc:picChg>
      </pc:sldChg>
      <pc:sldChg chg="addSp delSp modSp add del mod">
        <pc:chgData name="tii2tuo@gmail.com" userId="a02c78911be9b306" providerId="LiveId" clId="{79A006C3-737F-4E1A-AEF6-991B918D2AAF}" dt="2021-10-11T15:51:05.287" v="15318" actId="2696"/>
        <pc:sldMkLst>
          <pc:docMk/>
          <pc:sldMk cId="1055904946" sldId="279"/>
        </pc:sldMkLst>
        <pc:spChg chg="mod">
          <ac:chgData name="tii2tuo@gmail.com" userId="a02c78911be9b306" providerId="LiveId" clId="{79A006C3-737F-4E1A-AEF6-991B918D2AAF}" dt="2021-10-10T17:43:08.183" v="5745" actId="20577"/>
          <ac:spMkLst>
            <pc:docMk/>
            <pc:sldMk cId="1055904946" sldId="279"/>
            <ac:spMk id="2" creationId="{F5E9CF99-4EC6-4010-87DF-A931A30FB82F}"/>
          </ac:spMkLst>
        </pc:spChg>
        <pc:spChg chg="mod">
          <ac:chgData name="tii2tuo@gmail.com" userId="a02c78911be9b306" providerId="LiveId" clId="{79A006C3-737F-4E1A-AEF6-991B918D2AAF}" dt="2021-10-10T17:55:10.315" v="6465" actId="20577"/>
          <ac:spMkLst>
            <pc:docMk/>
            <pc:sldMk cId="1055904946" sldId="279"/>
            <ac:spMk id="4" creationId="{ED7CD44D-3E1C-4912-AC81-4C95F53974CD}"/>
          </ac:spMkLst>
        </pc:spChg>
        <pc:picChg chg="del">
          <ac:chgData name="tii2tuo@gmail.com" userId="a02c78911be9b306" providerId="LiveId" clId="{79A006C3-737F-4E1A-AEF6-991B918D2AAF}" dt="2021-10-10T17:43:54.064" v="5891" actId="478"/>
          <ac:picMkLst>
            <pc:docMk/>
            <pc:sldMk cId="1055904946" sldId="279"/>
            <ac:picMk id="5" creationId="{FACBF1B3-5004-4E65-BB07-DFB7AC130331}"/>
          </ac:picMkLst>
        </pc:picChg>
        <pc:picChg chg="add mod">
          <ac:chgData name="tii2tuo@gmail.com" userId="a02c78911be9b306" providerId="LiveId" clId="{79A006C3-737F-4E1A-AEF6-991B918D2AAF}" dt="2021-10-10T17:45:31.048" v="5986" actId="1076"/>
          <ac:picMkLst>
            <pc:docMk/>
            <pc:sldMk cId="1055904946" sldId="279"/>
            <ac:picMk id="6" creationId="{072983F1-6F9D-4693-93E3-6DF9385000DD}"/>
          </ac:picMkLst>
        </pc:picChg>
        <pc:picChg chg="del">
          <ac:chgData name="tii2tuo@gmail.com" userId="a02c78911be9b306" providerId="LiveId" clId="{79A006C3-737F-4E1A-AEF6-991B918D2AAF}" dt="2021-10-10T17:43:55.660" v="5892" actId="478"/>
          <ac:picMkLst>
            <pc:docMk/>
            <pc:sldMk cId="1055904946" sldId="279"/>
            <ac:picMk id="7" creationId="{C98C7C96-D0C8-414D-B09A-571ADEA36C3D}"/>
          </ac:picMkLst>
        </pc:picChg>
        <pc:picChg chg="del">
          <ac:chgData name="tii2tuo@gmail.com" userId="a02c78911be9b306" providerId="LiveId" clId="{79A006C3-737F-4E1A-AEF6-991B918D2AAF}" dt="2021-10-10T17:43:57.416" v="5893" actId="478"/>
          <ac:picMkLst>
            <pc:docMk/>
            <pc:sldMk cId="1055904946" sldId="279"/>
            <ac:picMk id="9" creationId="{7E3C2D8C-0D5D-4407-9202-66A4DDE04401}"/>
          </ac:picMkLst>
        </pc:picChg>
        <pc:picChg chg="add mod">
          <ac:chgData name="tii2tuo@gmail.com" userId="a02c78911be9b306" providerId="LiveId" clId="{79A006C3-737F-4E1A-AEF6-991B918D2AAF}" dt="2021-10-10T17:51:22.518" v="6263" actId="1076"/>
          <ac:picMkLst>
            <pc:docMk/>
            <pc:sldMk cId="1055904946" sldId="279"/>
            <ac:picMk id="10" creationId="{A25396AA-D92D-4089-BD6C-1DED6B55395F}"/>
          </ac:picMkLst>
        </pc:picChg>
        <pc:picChg chg="del">
          <ac:chgData name="tii2tuo@gmail.com" userId="a02c78911be9b306" providerId="LiveId" clId="{79A006C3-737F-4E1A-AEF6-991B918D2AAF}" dt="2021-10-10T17:43:59.940" v="5894" actId="478"/>
          <ac:picMkLst>
            <pc:docMk/>
            <pc:sldMk cId="1055904946" sldId="279"/>
            <ac:picMk id="11" creationId="{60479D77-1066-4078-96AA-784A652C78DA}"/>
          </ac:picMkLst>
        </pc:picChg>
      </pc:sldChg>
      <pc:sldChg chg="addSp delSp modSp add del mod">
        <pc:chgData name="tii2tuo@gmail.com" userId="a02c78911be9b306" providerId="LiveId" clId="{79A006C3-737F-4E1A-AEF6-991B918D2AAF}" dt="2021-10-11T15:51:16.361" v="15319" actId="2696"/>
        <pc:sldMkLst>
          <pc:docMk/>
          <pc:sldMk cId="2631420085" sldId="280"/>
        </pc:sldMkLst>
        <pc:spChg chg="mod">
          <ac:chgData name="tii2tuo@gmail.com" userId="a02c78911be9b306" providerId="LiveId" clId="{79A006C3-737F-4E1A-AEF6-991B918D2AAF}" dt="2021-10-10T17:56:42.455" v="6626" actId="20577"/>
          <ac:spMkLst>
            <pc:docMk/>
            <pc:sldMk cId="2631420085" sldId="280"/>
            <ac:spMk id="4" creationId="{ED7CD44D-3E1C-4912-AC81-4C95F53974CD}"/>
          </ac:spMkLst>
        </pc:spChg>
        <pc:picChg chg="add mod">
          <ac:chgData name="tii2tuo@gmail.com" userId="a02c78911be9b306" providerId="LiveId" clId="{79A006C3-737F-4E1A-AEF6-991B918D2AAF}" dt="2021-10-10T17:56:24.531" v="6625" actId="1076"/>
          <ac:picMkLst>
            <pc:docMk/>
            <pc:sldMk cId="2631420085" sldId="280"/>
            <ac:picMk id="5" creationId="{B05EDF5F-1EEB-4891-A9D7-3174912CADC9}"/>
          </ac:picMkLst>
        </pc:picChg>
        <pc:picChg chg="del">
          <ac:chgData name="tii2tuo@gmail.com" userId="a02c78911be9b306" providerId="LiveId" clId="{79A006C3-737F-4E1A-AEF6-991B918D2AAF}" dt="2021-10-10T17:53:38.718" v="6380" actId="478"/>
          <ac:picMkLst>
            <pc:docMk/>
            <pc:sldMk cId="2631420085" sldId="280"/>
            <ac:picMk id="6" creationId="{072983F1-6F9D-4693-93E3-6DF9385000DD}"/>
          </ac:picMkLst>
        </pc:picChg>
        <pc:picChg chg="del">
          <ac:chgData name="tii2tuo@gmail.com" userId="a02c78911be9b306" providerId="LiveId" clId="{79A006C3-737F-4E1A-AEF6-991B918D2AAF}" dt="2021-10-10T17:53:34.164" v="6379" actId="478"/>
          <ac:picMkLst>
            <pc:docMk/>
            <pc:sldMk cId="2631420085" sldId="280"/>
            <ac:picMk id="10" creationId="{A25396AA-D92D-4089-BD6C-1DED6B55395F}"/>
          </ac:picMkLst>
        </pc:picChg>
      </pc:sldChg>
      <pc:sldChg chg="addSp delSp modSp new mod">
        <pc:chgData name="tii2tuo@gmail.com" userId="a02c78911be9b306" providerId="LiveId" clId="{79A006C3-737F-4E1A-AEF6-991B918D2AAF}" dt="2021-10-11T17:29:16.204" v="15803" actId="1076"/>
        <pc:sldMkLst>
          <pc:docMk/>
          <pc:sldMk cId="2631731466" sldId="281"/>
        </pc:sldMkLst>
        <pc:spChg chg="mod">
          <ac:chgData name="tii2tuo@gmail.com" userId="a02c78911be9b306" providerId="LiveId" clId="{79A006C3-737F-4E1A-AEF6-991B918D2AAF}" dt="2021-10-11T07:37:44.350" v="6677" actId="20577"/>
          <ac:spMkLst>
            <pc:docMk/>
            <pc:sldMk cId="2631731466" sldId="281"/>
            <ac:spMk id="2" creationId="{C9C52D29-4681-441C-A33A-9C42F5179501}"/>
          </ac:spMkLst>
        </pc:spChg>
        <pc:spChg chg="del">
          <ac:chgData name="tii2tuo@gmail.com" userId="a02c78911be9b306" providerId="LiveId" clId="{79A006C3-737F-4E1A-AEF6-991B918D2AAF}" dt="2021-10-11T07:38:01.483" v="6678" actId="478"/>
          <ac:spMkLst>
            <pc:docMk/>
            <pc:sldMk cId="2631731466" sldId="281"/>
            <ac:spMk id="3" creationId="{DD305043-CFB1-4B6F-998D-3D8E56942A06}"/>
          </ac:spMkLst>
        </pc:spChg>
        <pc:spChg chg="add mod">
          <ac:chgData name="tii2tuo@gmail.com" userId="a02c78911be9b306" providerId="LiveId" clId="{79A006C3-737F-4E1A-AEF6-991B918D2AAF}" dt="2021-10-11T15:25:14.867" v="14675" actId="255"/>
          <ac:spMkLst>
            <pc:docMk/>
            <pc:sldMk cId="2631731466" sldId="281"/>
            <ac:spMk id="4" creationId="{C07D5E7E-7543-4555-8BAD-F3266172463E}"/>
          </ac:spMkLst>
        </pc:spChg>
        <pc:spChg chg="add del mod">
          <ac:chgData name="tii2tuo@gmail.com" userId="a02c78911be9b306" providerId="LiveId" clId="{79A006C3-737F-4E1A-AEF6-991B918D2AAF}" dt="2021-10-11T17:29:06.645" v="15801" actId="478"/>
          <ac:spMkLst>
            <pc:docMk/>
            <pc:sldMk cId="2631731466" sldId="281"/>
            <ac:spMk id="5" creationId="{86D4A026-33BE-4353-8DC7-220BA70FB419}"/>
          </ac:spMkLst>
        </pc:spChg>
        <pc:picChg chg="add del">
          <ac:chgData name="tii2tuo@gmail.com" userId="a02c78911be9b306" providerId="LiveId" clId="{79A006C3-737F-4E1A-AEF6-991B918D2AAF}" dt="2021-10-11T09:10:35.875" v="8278" actId="478"/>
          <ac:picMkLst>
            <pc:docMk/>
            <pc:sldMk cId="2631731466" sldId="281"/>
            <ac:picMk id="6" creationId="{D07F48F4-7A53-4BDB-91FA-D70FD4CFFBEE}"/>
          </ac:picMkLst>
        </pc:picChg>
        <pc:picChg chg="add mod">
          <ac:chgData name="tii2tuo@gmail.com" userId="a02c78911be9b306" providerId="LiveId" clId="{79A006C3-737F-4E1A-AEF6-991B918D2AAF}" dt="2021-10-11T17:29:16.204" v="15803" actId="1076"/>
          <ac:picMkLst>
            <pc:docMk/>
            <pc:sldMk cId="2631731466" sldId="281"/>
            <ac:picMk id="6" creationId="{FC7469C5-1252-48D4-BCDD-54894AF7FC1B}"/>
          </ac:picMkLst>
        </pc:picChg>
      </pc:sldChg>
      <pc:sldChg chg="addSp delSp modSp new mod modNotesTx">
        <pc:chgData name="tii2tuo@gmail.com" userId="a02c78911be9b306" providerId="LiveId" clId="{79A006C3-737F-4E1A-AEF6-991B918D2AAF}" dt="2021-10-11T15:40:00.097" v="14944"/>
        <pc:sldMkLst>
          <pc:docMk/>
          <pc:sldMk cId="1166996784" sldId="282"/>
        </pc:sldMkLst>
        <pc:spChg chg="mod">
          <ac:chgData name="tii2tuo@gmail.com" userId="a02c78911be9b306" providerId="LiveId" clId="{79A006C3-737F-4E1A-AEF6-991B918D2AAF}" dt="2021-10-11T08:35:29.698" v="7102" actId="20577"/>
          <ac:spMkLst>
            <pc:docMk/>
            <pc:sldMk cId="1166996784" sldId="282"/>
            <ac:spMk id="2" creationId="{8511A98A-467F-4FBB-8D93-6E2303F934D5}"/>
          </ac:spMkLst>
        </pc:spChg>
        <pc:spChg chg="del">
          <ac:chgData name="tii2tuo@gmail.com" userId="a02c78911be9b306" providerId="LiveId" clId="{79A006C3-737F-4E1A-AEF6-991B918D2AAF}" dt="2021-10-11T08:35:33.279" v="7103" actId="478"/>
          <ac:spMkLst>
            <pc:docMk/>
            <pc:sldMk cId="1166996784" sldId="282"/>
            <ac:spMk id="3" creationId="{88BE82DA-B43F-4D63-A9ED-78B44CB01D0F}"/>
          </ac:spMkLst>
        </pc:spChg>
        <pc:graphicFrameChg chg="add mod modGraphic">
          <ac:chgData name="tii2tuo@gmail.com" userId="a02c78911be9b306" providerId="LiveId" clId="{79A006C3-737F-4E1A-AEF6-991B918D2AAF}" dt="2021-10-11T08:46:39.423" v="7527" actId="20577"/>
          <ac:graphicFrameMkLst>
            <pc:docMk/>
            <pc:sldMk cId="1166996784" sldId="282"/>
            <ac:graphicFrameMk id="4" creationId="{AF234BA5-46AA-4A10-8B45-6C1C0CB1E7E6}"/>
          </ac:graphicFrameMkLst>
        </pc:graphicFrameChg>
      </pc:sldChg>
      <pc:sldChg chg="addSp delSp modSp new mod">
        <pc:chgData name="tii2tuo@gmail.com" userId="a02c78911be9b306" providerId="LiveId" clId="{79A006C3-737F-4E1A-AEF6-991B918D2AAF}" dt="2021-10-11T15:37:02.211" v="14940" actId="255"/>
        <pc:sldMkLst>
          <pc:docMk/>
          <pc:sldMk cId="268562418" sldId="283"/>
        </pc:sldMkLst>
        <pc:spChg chg="mod">
          <ac:chgData name="tii2tuo@gmail.com" userId="a02c78911be9b306" providerId="LiveId" clId="{79A006C3-737F-4E1A-AEF6-991B918D2AAF}" dt="2021-10-11T08:49:31.444" v="7554" actId="20577"/>
          <ac:spMkLst>
            <pc:docMk/>
            <pc:sldMk cId="268562418" sldId="283"/>
            <ac:spMk id="2" creationId="{72E106A4-8AC4-4064-9A31-606F0D3D7822}"/>
          </ac:spMkLst>
        </pc:spChg>
        <pc:spChg chg="del">
          <ac:chgData name="tii2tuo@gmail.com" userId="a02c78911be9b306" providerId="LiveId" clId="{79A006C3-737F-4E1A-AEF6-991B918D2AAF}" dt="2021-10-11T08:49:23.313" v="7529" actId="478"/>
          <ac:spMkLst>
            <pc:docMk/>
            <pc:sldMk cId="268562418" sldId="283"/>
            <ac:spMk id="3" creationId="{5DA7FFFE-3AF1-4FFE-BCC3-89C9138F3702}"/>
          </ac:spMkLst>
        </pc:spChg>
        <pc:spChg chg="add mod">
          <ac:chgData name="tii2tuo@gmail.com" userId="a02c78911be9b306" providerId="LiveId" clId="{79A006C3-737F-4E1A-AEF6-991B918D2AAF}" dt="2021-10-11T15:37:02.211" v="14940" actId="255"/>
          <ac:spMkLst>
            <pc:docMk/>
            <pc:sldMk cId="268562418" sldId="283"/>
            <ac:spMk id="4" creationId="{F976AC4B-494B-43E0-9710-3D3C3B038F08}"/>
          </ac:spMkLst>
        </pc:spChg>
      </pc:sldChg>
      <pc:sldChg chg="addSp delSp modSp new mod modNotesTx">
        <pc:chgData name="tii2tuo@gmail.com" userId="a02c78911be9b306" providerId="LiveId" clId="{79A006C3-737F-4E1A-AEF6-991B918D2AAF}" dt="2021-10-11T16:15:09.299" v="15656" actId="20577"/>
        <pc:sldMkLst>
          <pc:docMk/>
          <pc:sldMk cId="3206127787" sldId="284"/>
        </pc:sldMkLst>
        <pc:spChg chg="add del mod">
          <ac:chgData name="tii2tuo@gmail.com" userId="a02c78911be9b306" providerId="LiveId" clId="{79A006C3-737F-4E1A-AEF6-991B918D2AAF}" dt="2021-10-11T09:07:19.398" v="8213" actId="478"/>
          <ac:spMkLst>
            <pc:docMk/>
            <pc:sldMk cId="3206127787" sldId="284"/>
            <ac:spMk id="2" creationId="{0A7D59D2-DE38-4A90-B5A0-3814D396C65F}"/>
          </ac:spMkLst>
        </pc:spChg>
        <pc:spChg chg="del">
          <ac:chgData name="tii2tuo@gmail.com" userId="a02c78911be9b306" providerId="LiveId" clId="{79A006C3-737F-4E1A-AEF6-991B918D2AAF}" dt="2021-10-11T09:07:21.830" v="8214" actId="478"/>
          <ac:spMkLst>
            <pc:docMk/>
            <pc:sldMk cId="3206127787" sldId="284"/>
            <ac:spMk id="3" creationId="{6623BF69-878F-444D-8338-369991AF8D89}"/>
          </ac:spMkLst>
        </pc:spChg>
        <pc:spChg chg="add del mod">
          <ac:chgData name="tii2tuo@gmail.com" userId="a02c78911be9b306" providerId="LiveId" clId="{79A006C3-737F-4E1A-AEF6-991B918D2AAF}" dt="2021-10-11T09:07:19.398" v="8213" actId="478"/>
          <ac:spMkLst>
            <pc:docMk/>
            <pc:sldMk cId="3206127787" sldId="284"/>
            <ac:spMk id="5" creationId="{18F2EC6B-4C14-4080-A2CF-B4FDDBA2CF2C}"/>
          </ac:spMkLst>
        </pc:spChg>
        <pc:spChg chg="add mod">
          <ac:chgData name="tii2tuo@gmail.com" userId="a02c78911be9b306" providerId="LiveId" clId="{79A006C3-737F-4E1A-AEF6-991B918D2AAF}" dt="2021-10-11T16:15:09.299" v="15656" actId="20577"/>
          <ac:spMkLst>
            <pc:docMk/>
            <pc:sldMk cId="3206127787" sldId="284"/>
            <ac:spMk id="8" creationId="{B2B5AC17-5B88-46CB-B204-64A5C8E9675D}"/>
          </ac:spMkLst>
        </pc:spChg>
        <pc:picChg chg="add mod">
          <ac:chgData name="tii2tuo@gmail.com" userId="a02c78911be9b306" providerId="LiveId" clId="{79A006C3-737F-4E1A-AEF6-991B918D2AAF}" dt="2021-10-11T09:07:37.141" v="8219" actId="1076"/>
          <ac:picMkLst>
            <pc:docMk/>
            <pc:sldMk cId="3206127787" sldId="284"/>
            <ac:picMk id="7" creationId="{60C68027-9C8C-44AC-B81C-B953FA045562}"/>
          </ac:picMkLst>
        </pc:picChg>
      </pc:sldChg>
      <pc:sldChg chg="new del">
        <pc:chgData name="tii2tuo@gmail.com" userId="a02c78911be9b306" providerId="LiveId" clId="{79A006C3-737F-4E1A-AEF6-991B918D2AAF}" dt="2021-10-11T09:10:48.793" v="8280" actId="680"/>
        <pc:sldMkLst>
          <pc:docMk/>
          <pc:sldMk cId="130251411" sldId="285"/>
        </pc:sldMkLst>
      </pc:sldChg>
      <pc:sldChg chg="addSp delSp modSp add mod">
        <pc:chgData name="tii2tuo@gmail.com" userId="a02c78911be9b306" providerId="LiveId" clId="{79A006C3-737F-4E1A-AEF6-991B918D2AAF}" dt="2021-10-11T16:15:17.680" v="15658" actId="20577"/>
        <pc:sldMkLst>
          <pc:docMk/>
          <pc:sldMk cId="3388186580" sldId="285"/>
        </pc:sldMkLst>
        <pc:spChg chg="mod">
          <ac:chgData name="tii2tuo@gmail.com" userId="a02c78911be9b306" providerId="LiveId" clId="{79A006C3-737F-4E1A-AEF6-991B918D2AAF}" dt="2021-10-11T16:15:17.680" v="15658" actId="20577"/>
          <ac:spMkLst>
            <pc:docMk/>
            <pc:sldMk cId="3388186580" sldId="285"/>
            <ac:spMk id="8" creationId="{B2B5AC17-5B88-46CB-B204-64A5C8E9675D}"/>
          </ac:spMkLst>
        </pc:spChg>
        <pc:picChg chg="add mod">
          <ac:chgData name="tii2tuo@gmail.com" userId="a02c78911be9b306" providerId="LiveId" clId="{79A006C3-737F-4E1A-AEF6-991B918D2AAF}" dt="2021-10-11T09:11:03.585" v="8285" actId="1076"/>
          <ac:picMkLst>
            <pc:docMk/>
            <pc:sldMk cId="3388186580" sldId="285"/>
            <ac:picMk id="4" creationId="{957FEDB4-DD88-4041-965C-50A2898A5C42}"/>
          </ac:picMkLst>
        </pc:picChg>
        <pc:picChg chg="del">
          <ac:chgData name="tii2tuo@gmail.com" userId="a02c78911be9b306" providerId="LiveId" clId="{79A006C3-737F-4E1A-AEF6-991B918D2AAF}" dt="2021-10-11T09:10:56.310" v="8282" actId="478"/>
          <ac:picMkLst>
            <pc:docMk/>
            <pc:sldMk cId="3388186580" sldId="285"/>
            <ac:picMk id="7" creationId="{60C68027-9C8C-44AC-B81C-B953FA045562}"/>
          </ac:picMkLst>
        </pc:picChg>
      </pc:sldChg>
      <pc:sldChg chg="addSp delSp modSp add mod modNotesTx">
        <pc:chgData name="tii2tuo@gmail.com" userId="a02c78911be9b306" providerId="LiveId" clId="{79A006C3-737F-4E1A-AEF6-991B918D2AAF}" dt="2021-10-11T16:15:21.197" v="15660" actId="20577"/>
        <pc:sldMkLst>
          <pc:docMk/>
          <pc:sldMk cId="421196636" sldId="286"/>
        </pc:sldMkLst>
        <pc:spChg chg="mod">
          <ac:chgData name="tii2tuo@gmail.com" userId="a02c78911be9b306" providerId="LiveId" clId="{79A006C3-737F-4E1A-AEF6-991B918D2AAF}" dt="2021-10-11T15:37:20.811" v="14941" actId="1076"/>
          <ac:spMkLst>
            <pc:docMk/>
            <pc:sldMk cId="421196636" sldId="286"/>
            <ac:spMk id="2" creationId="{0A7D59D2-DE38-4A90-B5A0-3814D396C65F}"/>
          </ac:spMkLst>
        </pc:spChg>
        <pc:spChg chg="mod">
          <ac:chgData name="tii2tuo@gmail.com" userId="a02c78911be9b306" providerId="LiveId" clId="{79A006C3-737F-4E1A-AEF6-991B918D2AAF}" dt="2021-10-11T16:15:21.197" v="15660" actId="20577"/>
          <ac:spMkLst>
            <pc:docMk/>
            <pc:sldMk cId="421196636" sldId="286"/>
            <ac:spMk id="8" creationId="{B2B5AC17-5B88-46CB-B204-64A5C8E9675D}"/>
          </ac:spMkLst>
        </pc:spChg>
        <pc:picChg chg="del">
          <ac:chgData name="tii2tuo@gmail.com" userId="a02c78911be9b306" providerId="LiveId" clId="{79A006C3-737F-4E1A-AEF6-991B918D2AAF}" dt="2021-10-11T09:12:09.439" v="8289" actId="478"/>
          <ac:picMkLst>
            <pc:docMk/>
            <pc:sldMk cId="421196636" sldId="286"/>
            <ac:picMk id="4" creationId="{957FEDB4-DD88-4041-965C-50A2898A5C42}"/>
          </ac:picMkLst>
        </pc:picChg>
        <pc:picChg chg="add mod">
          <ac:chgData name="tii2tuo@gmail.com" userId="a02c78911be9b306" providerId="LiveId" clId="{79A006C3-737F-4E1A-AEF6-991B918D2AAF}" dt="2021-10-11T09:12:18.525" v="8292" actId="1076"/>
          <ac:picMkLst>
            <pc:docMk/>
            <pc:sldMk cId="421196636" sldId="286"/>
            <ac:picMk id="5" creationId="{F309B6FD-502B-4B5B-8241-448B3AAF27D5}"/>
          </ac:picMkLst>
        </pc:picChg>
      </pc:sldChg>
      <pc:sldChg chg="addSp delSp modSp new mod modNotesTx">
        <pc:chgData name="tii2tuo@gmail.com" userId="a02c78911be9b306" providerId="LiveId" clId="{79A006C3-737F-4E1A-AEF6-991B918D2AAF}" dt="2021-10-11T17:29:34.124" v="15805" actId="1076"/>
        <pc:sldMkLst>
          <pc:docMk/>
          <pc:sldMk cId="1544356855" sldId="287"/>
        </pc:sldMkLst>
        <pc:spChg chg="mod">
          <ac:chgData name="tii2tuo@gmail.com" userId="a02c78911be9b306" providerId="LiveId" clId="{79A006C3-737F-4E1A-AEF6-991B918D2AAF}" dt="2021-10-11T11:52:46.223" v="8477" actId="20577"/>
          <ac:spMkLst>
            <pc:docMk/>
            <pc:sldMk cId="1544356855" sldId="287"/>
            <ac:spMk id="2" creationId="{C4DF095D-511D-40AC-9766-5D3001194A01}"/>
          </ac:spMkLst>
        </pc:spChg>
        <pc:spChg chg="del">
          <ac:chgData name="tii2tuo@gmail.com" userId="a02c78911be9b306" providerId="LiveId" clId="{79A006C3-737F-4E1A-AEF6-991B918D2AAF}" dt="2021-10-11T11:52:49.626" v="8478" actId="478"/>
          <ac:spMkLst>
            <pc:docMk/>
            <pc:sldMk cId="1544356855" sldId="287"/>
            <ac:spMk id="3" creationId="{1CCE703D-90AE-44B6-A8EF-7ED2BC0DC772}"/>
          </ac:spMkLst>
        </pc:spChg>
        <pc:spChg chg="add mod">
          <ac:chgData name="tii2tuo@gmail.com" userId="a02c78911be9b306" providerId="LiveId" clId="{79A006C3-737F-4E1A-AEF6-991B918D2AAF}" dt="2021-10-11T16:24:50.862" v="15734" actId="20577"/>
          <ac:spMkLst>
            <pc:docMk/>
            <pc:sldMk cId="1544356855" sldId="287"/>
            <ac:spMk id="4" creationId="{49B81E2C-6822-4C61-8E30-04013623DC14}"/>
          </ac:spMkLst>
        </pc:spChg>
        <pc:picChg chg="add mod">
          <ac:chgData name="tii2tuo@gmail.com" userId="a02c78911be9b306" providerId="LiveId" clId="{79A006C3-737F-4E1A-AEF6-991B918D2AAF}" dt="2021-10-11T17:29:34.124" v="15805" actId="1076"/>
          <ac:picMkLst>
            <pc:docMk/>
            <pc:sldMk cId="1544356855" sldId="287"/>
            <ac:picMk id="5" creationId="{3548A26B-DFE2-4A6A-9884-48B075C255EB}"/>
          </ac:picMkLst>
        </pc:picChg>
      </pc:sldChg>
      <pc:sldChg chg="addSp delSp modSp new mod">
        <pc:chgData name="tii2tuo@gmail.com" userId="a02c78911be9b306" providerId="LiveId" clId="{79A006C3-737F-4E1A-AEF6-991B918D2AAF}" dt="2021-10-11T13:43:43.362" v="11177" actId="20577"/>
        <pc:sldMkLst>
          <pc:docMk/>
          <pc:sldMk cId="217828531" sldId="288"/>
        </pc:sldMkLst>
        <pc:spChg chg="mod">
          <ac:chgData name="tii2tuo@gmail.com" userId="a02c78911be9b306" providerId="LiveId" clId="{79A006C3-737F-4E1A-AEF6-991B918D2AAF}" dt="2021-10-11T13:05:13.891" v="9209" actId="20577"/>
          <ac:spMkLst>
            <pc:docMk/>
            <pc:sldMk cId="217828531" sldId="288"/>
            <ac:spMk id="2" creationId="{7C514C7C-E07E-4A27-A705-AC2D57B72687}"/>
          </ac:spMkLst>
        </pc:spChg>
        <pc:spChg chg="del">
          <ac:chgData name="tii2tuo@gmail.com" userId="a02c78911be9b306" providerId="LiveId" clId="{79A006C3-737F-4E1A-AEF6-991B918D2AAF}" dt="2021-10-11T13:05:16.966" v="9210" actId="478"/>
          <ac:spMkLst>
            <pc:docMk/>
            <pc:sldMk cId="217828531" sldId="288"/>
            <ac:spMk id="3" creationId="{810A1C74-FA45-4CB7-8AAC-6619CF653913}"/>
          </ac:spMkLst>
        </pc:spChg>
        <pc:graphicFrameChg chg="add del mod modGraphic">
          <ac:chgData name="tii2tuo@gmail.com" userId="a02c78911be9b306" providerId="LiveId" clId="{79A006C3-737F-4E1A-AEF6-991B918D2AAF}" dt="2021-10-11T13:43:40.101" v="11171" actId="20577"/>
          <ac:graphicFrameMkLst>
            <pc:docMk/>
            <pc:sldMk cId="217828531" sldId="288"/>
            <ac:graphicFrameMk id="4" creationId="{066DA6B2-1371-4124-BFEC-B011E61D26BB}"/>
          </ac:graphicFrameMkLst>
        </pc:graphicFrameChg>
        <pc:graphicFrameChg chg="add mod modGraphic">
          <ac:chgData name="tii2tuo@gmail.com" userId="a02c78911be9b306" providerId="LiveId" clId="{79A006C3-737F-4E1A-AEF6-991B918D2AAF}" dt="2021-10-11T13:43:43.362" v="11177" actId="20577"/>
          <ac:graphicFrameMkLst>
            <pc:docMk/>
            <pc:sldMk cId="217828531" sldId="288"/>
            <ac:graphicFrameMk id="5" creationId="{C1871CAD-2C2D-4B76-9059-D00E7A8A4D23}"/>
          </ac:graphicFrameMkLst>
        </pc:graphicFrameChg>
      </pc:sldChg>
      <pc:sldChg chg="addSp delSp modSp new mod modNotesTx">
        <pc:chgData name="tii2tuo@gmail.com" userId="a02c78911be9b306" providerId="LiveId" clId="{79A006C3-737F-4E1A-AEF6-991B918D2AAF}" dt="2021-10-11T16:25:55.268" v="15755" actId="20577"/>
        <pc:sldMkLst>
          <pc:docMk/>
          <pc:sldMk cId="2886632762" sldId="289"/>
        </pc:sldMkLst>
        <pc:spChg chg="mod">
          <ac:chgData name="tii2tuo@gmail.com" userId="a02c78911be9b306" providerId="LiveId" clId="{79A006C3-737F-4E1A-AEF6-991B918D2AAF}" dt="2021-10-11T13:07:37.996" v="9236" actId="20577"/>
          <ac:spMkLst>
            <pc:docMk/>
            <pc:sldMk cId="2886632762" sldId="289"/>
            <ac:spMk id="2" creationId="{09C2BDE5-C3DF-433D-B800-55A8BCF6FCAD}"/>
          </ac:spMkLst>
        </pc:spChg>
        <pc:spChg chg="del">
          <ac:chgData name="tii2tuo@gmail.com" userId="a02c78911be9b306" providerId="LiveId" clId="{79A006C3-737F-4E1A-AEF6-991B918D2AAF}" dt="2021-10-11T13:07:42.039" v="9237" actId="478"/>
          <ac:spMkLst>
            <pc:docMk/>
            <pc:sldMk cId="2886632762" sldId="289"/>
            <ac:spMk id="3" creationId="{AAD55507-DBDA-4108-B034-13AC9275BD76}"/>
          </ac:spMkLst>
        </pc:spChg>
        <pc:spChg chg="add mod">
          <ac:chgData name="tii2tuo@gmail.com" userId="a02c78911be9b306" providerId="LiveId" clId="{79A006C3-737F-4E1A-AEF6-991B918D2AAF}" dt="2021-10-11T16:25:55.268" v="15755" actId="20577"/>
          <ac:spMkLst>
            <pc:docMk/>
            <pc:sldMk cId="2886632762" sldId="289"/>
            <ac:spMk id="4" creationId="{9EC5BF8E-D6D0-4B2C-AA2D-D1BB5DE892F1}"/>
          </ac:spMkLst>
        </pc:spChg>
      </pc:sldChg>
      <pc:sldChg chg="addSp delSp modSp new mod modNotesTx">
        <pc:chgData name="tii2tuo@gmail.com" userId="a02c78911be9b306" providerId="LiveId" clId="{79A006C3-737F-4E1A-AEF6-991B918D2AAF}" dt="2021-10-11T15:22:19.281" v="14674" actId="5793"/>
        <pc:sldMkLst>
          <pc:docMk/>
          <pc:sldMk cId="521134359" sldId="290"/>
        </pc:sldMkLst>
        <pc:spChg chg="mod">
          <ac:chgData name="tii2tuo@gmail.com" userId="a02c78911be9b306" providerId="LiveId" clId="{79A006C3-737F-4E1A-AEF6-991B918D2AAF}" dt="2021-10-11T14:10:46.429" v="11605" actId="20577"/>
          <ac:spMkLst>
            <pc:docMk/>
            <pc:sldMk cId="521134359" sldId="290"/>
            <ac:spMk id="2" creationId="{636D4049-78D6-4ADC-824B-49A0F7AAD66A}"/>
          </ac:spMkLst>
        </pc:spChg>
        <pc:spChg chg="del">
          <ac:chgData name="tii2tuo@gmail.com" userId="a02c78911be9b306" providerId="LiveId" clId="{79A006C3-737F-4E1A-AEF6-991B918D2AAF}" dt="2021-10-11T14:10:49.163" v="11606" actId="478"/>
          <ac:spMkLst>
            <pc:docMk/>
            <pc:sldMk cId="521134359" sldId="290"/>
            <ac:spMk id="3" creationId="{F0DFDFDC-F365-4E74-9130-7E0AEA1ADC49}"/>
          </ac:spMkLst>
        </pc:spChg>
        <pc:spChg chg="add mod">
          <ac:chgData name="tii2tuo@gmail.com" userId="a02c78911be9b306" providerId="LiveId" clId="{79A006C3-737F-4E1A-AEF6-991B918D2AAF}" dt="2021-10-11T15:22:19.281" v="14674" actId="5793"/>
          <ac:spMkLst>
            <pc:docMk/>
            <pc:sldMk cId="521134359" sldId="290"/>
            <ac:spMk id="4" creationId="{036FE21A-814D-4887-80ED-88784B8EDE53}"/>
          </ac:spMkLst>
        </pc:spChg>
      </pc:sldChg>
      <pc:sldChg chg="addSp delSp modSp new mod modNotesTx">
        <pc:chgData name="tii2tuo@gmail.com" userId="a02c78911be9b306" providerId="LiveId" clId="{79A006C3-737F-4E1A-AEF6-991B918D2AAF}" dt="2021-10-11T16:15:27.473" v="15662" actId="20577"/>
        <pc:sldMkLst>
          <pc:docMk/>
          <pc:sldMk cId="3284399142" sldId="291"/>
        </pc:sldMkLst>
        <pc:spChg chg="mod">
          <ac:chgData name="tii2tuo@gmail.com" userId="a02c78911be9b306" providerId="LiveId" clId="{79A006C3-737F-4E1A-AEF6-991B918D2AAF}" dt="2021-10-11T15:31:55.273" v="14850" actId="122"/>
          <ac:spMkLst>
            <pc:docMk/>
            <pc:sldMk cId="3284399142" sldId="291"/>
            <ac:spMk id="2" creationId="{6C935448-6D5C-426E-BE66-B0DCDB9029D4}"/>
          </ac:spMkLst>
        </pc:spChg>
        <pc:spChg chg="del">
          <ac:chgData name="tii2tuo@gmail.com" userId="a02c78911be9b306" providerId="LiveId" clId="{79A006C3-737F-4E1A-AEF6-991B918D2AAF}" dt="2021-10-11T14:33:32.665" v="13085" actId="478"/>
          <ac:spMkLst>
            <pc:docMk/>
            <pc:sldMk cId="3284399142" sldId="291"/>
            <ac:spMk id="3" creationId="{1E519E2B-9847-4937-8617-6F1BB3CEB92F}"/>
          </ac:spMkLst>
        </pc:spChg>
        <pc:spChg chg="add mod">
          <ac:chgData name="tii2tuo@gmail.com" userId="a02c78911be9b306" providerId="LiveId" clId="{79A006C3-737F-4E1A-AEF6-991B918D2AAF}" dt="2021-10-11T16:15:27.473" v="15662" actId="20577"/>
          <ac:spMkLst>
            <pc:docMk/>
            <pc:sldMk cId="3284399142" sldId="291"/>
            <ac:spMk id="6" creationId="{5C153BF3-77EC-4706-BD3E-B6897B03C664}"/>
          </ac:spMkLst>
        </pc:spChg>
        <pc:picChg chg="add mod">
          <ac:chgData name="tii2tuo@gmail.com" userId="a02c78911be9b306" providerId="LiveId" clId="{79A006C3-737F-4E1A-AEF6-991B918D2AAF}" dt="2021-10-11T15:31:52.661" v="14849" actId="1076"/>
          <ac:picMkLst>
            <pc:docMk/>
            <pc:sldMk cId="3284399142" sldId="291"/>
            <ac:picMk id="5" creationId="{7CA3D5EF-0075-49FB-97AC-30EEB71EAF74}"/>
          </ac:picMkLst>
        </pc:picChg>
      </pc:sldChg>
      <pc:sldChg chg="addSp delSp modSp add mod modNotesTx">
        <pc:chgData name="tii2tuo@gmail.com" userId="a02c78911be9b306" providerId="LiveId" clId="{79A006C3-737F-4E1A-AEF6-991B918D2AAF}" dt="2021-10-11T16:15:30.982" v="15664" actId="20577"/>
        <pc:sldMkLst>
          <pc:docMk/>
          <pc:sldMk cId="4212485292" sldId="292"/>
        </pc:sldMkLst>
        <pc:spChg chg="mod">
          <ac:chgData name="tii2tuo@gmail.com" userId="a02c78911be9b306" providerId="LiveId" clId="{79A006C3-737F-4E1A-AEF6-991B918D2AAF}" dt="2021-10-11T16:15:30.982" v="15664" actId="20577"/>
          <ac:spMkLst>
            <pc:docMk/>
            <pc:sldMk cId="4212485292" sldId="292"/>
            <ac:spMk id="6" creationId="{5C153BF3-77EC-4706-BD3E-B6897B03C664}"/>
          </ac:spMkLst>
        </pc:spChg>
        <pc:picChg chg="add mod">
          <ac:chgData name="tii2tuo@gmail.com" userId="a02c78911be9b306" providerId="LiveId" clId="{79A006C3-737F-4E1A-AEF6-991B918D2AAF}" dt="2021-10-11T15:11:55.745" v="13744" actId="14100"/>
          <ac:picMkLst>
            <pc:docMk/>
            <pc:sldMk cId="4212485292" sldId="292"/>
            <ac:picMk id="4" creationId="{00C70D0B-7BF1-4DF3-9B85-1F94ABDDB852}"/>
          </ac:picMkLst>
        </pc:picChg>
        <pc:picChg chg="del">
          <ac:chgData name="tii2tuo@gmail.com" userId="a02c78911be9b306" providerId="LiveId" clId="{79A006C3-737F-4E1A-AEF6-991B918D2AAF}" dt="2021-10-11T15:11:33.854" v="13735" actId="478"/>
          <ac:picMkLst>
            <pc:docMk/>
            <pc:sldMk cId="4212485292" sldId="292"/>
            <ac:picMk id="5" creationId="{7CA3D5EF-0075-49FB-97AC-30EEB71EAF74}"/>
          </ac:picMkLst>
        </pc:picChg>
      </pc:sldChg>
      <pc:sldChg chg="addSp delSp modSp new mod modNotesTx">
        <pc:chgData name="tii2tuo@gmail.com" userId="a02c78911be9b306" providerId="LiveId" clId="{79A006C3-737F-4E1A-AEF6-991B918D2AAF}" dt="2021-10-11T16:02:10.647" v="15506" actId="20577"/>
        <pc:sldMkLst>
          <pc:docMk/>
          <pc:sldMk cId="1130315092" sldId="293"/>
        </pc:sldMkLst>
        <pc:spChg chg="mod">
          <ac:chgData name="tii2tuo@gmail.com" userId="a02c78911be9b306" providerId="LiveId" clId="{79A006C3-737F-4E1A-AEF6-991B918D2AAF}" dt="2021-10-11T15:52:41.679" v="15425" actId="20577"/>
          <ac:spMkLst>
            <pc:docMk/>
            <pc:sldMk cId="1130315092" sldId="293"/>
            <ac:spMk id="2" creationId="{9F79668C-45F2-4DEF-92F4-157968F62702}"/>
          </ac:spMkLst>
        </pc:spChg>
        <pc:spChg chg="del">
          <ac:chgData name="tii2tuo@gmail.com" userId="a02c78911be9b306" providerId="LiveId" clId="{79A006C3-737F-4E1A-AEF6-991B918D2AAF}" dt="2021-10-11T15:52:27.748" v="15403" actId="478"/>
          <ac:spMkLst>
            <pc:docMk/>
            <pc:sldMk cId="1130315092" sldId="293"/>
            <ac:spMk id="3" creationId="{E3123AD7-4193-444B-B8C3-772EB9895F65}"/>
          </ac:spMkLst>
        </pc:spChg>
        <pc:spChg chg="add mod">
          <ac:chgData name="tii2tuo@gmail.com" userId="a02c78911be9b306" providerId="LiveId" clId="{79A006C3-737F-4E1A-AEF6-991B918D2AAF}" dt="2021-10-11T15:56:00.468" v="15467" actId="20577"/>
          <ac:spMkLst>
            <pc:docMk/>
            <pc:sldMk cId="1130315092" sldId="293"/>
            <ac:spMk id="6" creationId="{91F61AFD-A918-46CF-AE99-71C0077BCAC2}"/>
          </ac:spMkLst>
        </pc:spChg>
        <pc:spChg chg="add mod">
          <ac:chgData name="tii2tuo@gmail.com" userId="a02c78911be9b306" providerId="LiveId" clId="{79A006C3-737F-4E1A-AEF6-991B918D2AAF}" dt="2021-10-11T16:01:34.396" v="15490" actId="20577"/>
          <ac:spMkLst>
            <pc:docMk/>
            <pc:sldMk cId="1130315092" sldId="293"/>
            <ac:spMk id="9" creationId="{F3AC8BF6-6737-4C0B-A37D-F1CC0FE319DF}"/>
          </ac:spMkLst>
        </pc:spChg>
        <pc:picChg chg="add mod">
          <ac:chgData name="tii2tuo@gmail.com" userId="a02c78911be9b306" providerId="LiveId" clId="{79A006C3-737F-4E1A-AEF6-991B918D2AAF}" dt="2021-10-11T15:54:39.967" v="15435" actId="1076"/>
          <ac:picMkLst>
            <pc:docMk/>
            <pc:sldMk cId="1130315092" sldId="293"/>
            <ac:picMk id="5" creationId="{169D99DD-4060-4BD2-B3EF-B512D965C66C}"/>
          </ac:picMkLst>
        </pc:picChg>
        <pc:picChg chg="add mod">
          <ac:chgData name="tii2tuo@gmail.com" userId="a02c78911be9b306" providerId="LiveId" clId="{79A006C3-737F-4E1A-AEF6-991B918D2AAF}" dt="2021-10-11T16:00:42.833" v="15470" actId="1076"/>
          <ac:picMkLst>
            <pc:docMk/>
            <pc:sldMk cId="1130315092" sldId="293"/>
            <ac:picMk id="8" creationId="{D898F98F-1301-449F-BE68-0D110A769B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3042-6FBA-4D8F-A36D-7A7DD2B253AA}" type="datetimeFigureOut">
              <a:rPr lang="fi-FI" smtClean="0"/>
              <a:t>12.10.2021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716C6-371B-4774-8C8A-E31DB48BC40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906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2260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49443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16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6148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0400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19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3169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21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137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23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6054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24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4322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25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9267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27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3378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28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7455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69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29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5704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9091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933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9865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131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365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8803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716C6-371B-4774-8C8A-E31DB48BC40A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992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blog/products/iot-devices/introducing-cloud-iot-core-commands-increased-flexibility-to-control-your-fleet-of-embedded-devices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cloud.google.com/solutions/io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ibm.com/catalog/services/internet-of-things-platform#abou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loud.ibm.com/catalog/services/internet-of-things-platform#abou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catalog/services/internet-of-things-platform#abou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iot-hub/monitor-iot-hu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iot-hub/monitor-iot-hu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ibm.com/catalog/services/internet-of-things-platform" TargetMode="External"/><Relationship Id="rId13" Type="http://schemas.openxmlformats.org/officeDocument/2006/relationships/hyperlink" Target="https://cloud.google.com/iot/pricing" TargetMode="External"/><Relationship Id="rId3" Type="http://schemas.openxmlformats.org/officeDocument/2006/relationships/hyperlink" Target="https://docs.microsoft.com/en-us/azure/iot-hub/iot-hub-scaling?branch=release-iotbasic#message-throughput" TargetMode="External"/><Relationship Id="rId7" Type="http://schemas.openxmlformats.org/officeDocument/2006/relationships/hyperlink" Target="https://azure.microsoft.com/en-us/services/iot-hub/#overview" TargetMode="External"/><Relationship Id="rId12" Type="http://schemas.openxmlformats.org/officeDocument/2006/relationships/hyperlink" Target="https://cloud.google.com/architecture/iot-overview#ingestion" TargetMode="External"/><Relationship Id="rId2" Type="http://schemas.openxmlformats.org/officeDocument/2006/relationships/hyperlink" Target="https://cloud.google.com/iot-c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iot-hub/iot-hub-create-through-portal" TargetMode="External"/><Relationship Id="rId11" Type="http://schemas.openxmlformats.org/officeDocument/2006/relationships/hyperlink" Target="https://cloud.google.com/blog/products/iot-devices/introducing-cloud-iot-core-commands-increased-flexibility-to-control-your-fleet-of-embedded-devices" TargetMode="External"/><Relationship Id="rId5" Type="http://schemas.openxmlformats.org/officeDocument/2006/relationships/hyperlink" Target="https://docs.microsoft.com/en-us/azure/iot-hub/monitor-iot-hub" TargetMode="External"/><Relationship Id="rId10" Type="http://schemas.openxmlformats.org/officeDocument/2006/relationships/hyperlink" Target="https://cloud.ibm.com/docs/IoT?topic=IoT-getting-started" TargetMode="External"/><Relationship Id="rId4" Type="http://schemas.openxmlformats.org/officeDocument/2006/relationships/hyperlink" Target="https://azure.microsoft.com/en-us/pricing/details/iot-hub/" TargetMode="External"/><Relationship Id="rId9" Type="http://schemas.openxmlformats.org/officeDocument/2006/relationships/hyperlink" Target="https://cloud.ibm.com/catalog/services/internet-of-things-platform#abou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althws.herokuapp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roku/heroku-maven-plugin" TargetMode="External"/><Relationship Id="rId2" Type="http://schemas.openxmlformats.org/officeDocument/2006/relationships/hyperlink" Target="https://devcenter.heroku.com/articles/deploying-java-applications-to-heroku-from-eclipse-or-intellij-ide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ufid.com/no-compiler-is-provided-in-this-environ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BE99CC6-2F16-4F3C-B489-4355D190F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297" y="2212758"/>
            <a:ext cx="5518066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fi-FI" dirty="0"/>
              <a:t>TIES4560</a:t>
            </a:r>
            <a:br>
              <a:rPr lang="fi-FI" dirty="0"/>
            </a:br>
            <a:r>
              <a:rPr lang="fi-FI" dirty="0" err="1"/>
              <a:t>Task</a:t>
            </a:r>
            <a:r>
              <a:rPr lang="fi-FI" dirty="0"/>
              <a:t> 5</a:t>
            </a:r>
            <a:br>
              <a:rPr lang="fi-FI" dirty="0"/>
            </a:br>
            <a:r>
              <a:rPr lang="fi-FI" dirty="0" err="1"/>
              <a:t>Individual</a:t>
            </a:r>
            <a:r>
              <a:rPr lang="fi-FI" dirty="0"/>
              <a:t>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93A7ACE-F036-416A-A808-7BBE9C8DE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2678" y="5635414"/>
            <a:ext cx="5357600" cy="1160213"/>
          </a:xfrm>
        </p:spPr>
        <p:txBody>
          <a:bodyPr/>
          <a:lstStyle/>
          <a:p>
            <a:r>
              <a:rPr lang="fi-FI" dirty="0"/>
              <a:t>Tiina Tuomisto 11.10.2021</a:t>
            </a:r>
          </a:p>
        </p:txBody>
      </p:sp>
    </p:spTree>
    <p:extLst>
      <p:ext uri="{BB962C8B-B14F-4D97-AF65-F5344CB8AC3E}">
        <p14:creationId xmlns:p14="http://schemas.microsoft.com/office/powerpoint/2010/main" val="174388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AC2D542-05D9-404C-AA9C-6D36E2A5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702" y="1340716"/>
            <a:ext cx="7958331" cy="1077229"/>
          </a:xfrm>
        </p:spPr>
        <p:txBody>
          <a:bodyPr/>
          <a:lstStyle/>
          <a:p>
            <a:pPr algn="ctr"/>
            <a:r>
              <a:rPr lang="fi-FI" dirty="0"/>
              <a:t>Task5-2</a:t>
            </a:r>
            <a:br>
              <a:rPr lang="fi-FI" dirty="0"/>
            </a:br>
            <a:r>
              <a:rPr lang="en-US" dirty="0"/>
              <a:t>Cloud Services: IoT data </a:t>
            </a:r>
            <a:r>
              <a:rPr lang="en-US" dirty="0" err="1"/>
              <a:t>managment</a:t>
            </a:r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4148A972-D107-46F2-B5AA-3FE5A5E2A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31" y="2849223"/>
            <a:ext cx="1265271" cy="1279330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DBD7887B-A652-441E-9397-5885BF8E6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290" y="2849223"/>
            <a:ext cx="1293545" cy="1279330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4ACCA2A2-F9BD-45CB-BD77-B1CFB4449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423" y="2849223"/>
            <a:ext cx="1265271" cy="127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8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145C842-B82F-41D0-8FFC-20248394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/>
              <a:t>In general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F3B36705-105E-4FF9-AFE6-6467ADE9D078}"/>
              </a:ext>
            </a:extLst>
          </p:cNvPr>
          <p:cNvSpPr txBox="1"/>
          <p:nvPr/>
        </p:nvSpPr>
        <p:spPr>
          <a:xfrm>
            <a:off x="1950097" y="1568796"/>
            <a:ext cx="87987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/>
              <a:t>Services </a:t>
            </a:r>
            <a:r>
              <a:rPr lang="fi-FI" sz="2400" dirty="0" err="1"/>
              <a:t>that</a:t>
            </a:r>
            <a:r>
              <a:rPr lang="fi-FI" sz="2400" dirty="0"/>
              <a:t> help </a:t>
            </a:r>
            <a:r>
              <a:rPr lang="fi-FI" sz="2400" dirty="0" err="1"/>
              <a:t>you</a:t>
            </a:r>
            <a:r>
              <a:rPr lang="fi-FI" sz="2400" dirty="0"/>
              <a:t> </a:t>
            </a:r>
            <a:r>
              <a:rPr lang="fi-FI" sz="2400" dirty="0" err="1"/>
              <a:t>manage</a:t>
            </a:r>
            <a:r>
              <a:rPr lang="fi-FI" sz="2400" dirty="0"/>
              <a:t> data </a:t>
            </a:r>
            <a:r>
              <a:rPr lang="fi-FI" sz="2400" dirty="0" err="1"/>
              <a:t>from</a:t>
            </a:r>
            <a:r>
              <a:rPr lang="fi-FI" sz="2400" dirty="0"/>
              <a:t> </a:t>
            </a:r>
            <a:r>
              <a:rPr lang="fi-FI" sz="2400" dirty="0" err="1"/>
              <a:t>IoT</a:t>
            </a:r>
            <a:r>
              <a:rPr lang="fi-FI" sz="2400" dirty="0"/>
              <a:t> </a:t>
            </a:r>
            <a:r>
              <a:rPr lang="fi-FI" sz="2400" dirty="0" err="1"/>
              <a:t>devices</a:t>
            </a:r>
            <a:endParaRPr lang="fi-FI" sz="2400" dirty="0"/>
          </a:p>
          <a:p>
            <a:endParaRPr lang="fi-F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/>
              <a:t>Services: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/>
              <a:t>Google </a:t>
            </a:r>
            <a:r>
              <a:rPr lang="fi-FI" sz="2400" dirty="0" err="1"/>
              <a:t>Cloud</a:t>
            </a:r>
            <a:r>
              <a:rPr lang="fi-FI" sz="2400" dirty="0"/>
              <a:t>: </a:t>
            </a:r>
            <a:r>
              <a:rPr lang="fi-FI" sz="2400" dirty="0" err="1"/>
              <a:t>IoT</a:t>
            </a:r>
            <a:r>
              <a:rPr lang="fi-FI" sz="2400" dirty="0"/>
              <a:t> </a:t>
            </a:r>
            <a:r>
              <a:rPr lang="fi-FI" sz="2400" dirty="0" err="1"/>
              <a:t>Core</a:t>
            </a:r>
            <a:endParaRPr lang="fi-FI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/>
              <a:t>IBM: Internet of </a:t>
            </a:r>
            <a:r>
              <a:rPr lang="fi-FI" sz="2400" dirty="0" err="1"/>
              <a:t>Things</a:t>
            </a:r>
            <a:r>
              <a:rPr lang="fi-FI" sz="2400" dirty="0"/>
              <a:t> </a:t>
            </a:r>
            <a:r>
              <a:rPr lang="fi-FI" sz="2400" dirty="0" err="1"/>
              <a:t>Platform</a:t>
            </a:r>
            <a:endParaRPr lang="fi-FI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/>
              <a:t>Microsoft </a:t>
            </a:r>
            <a:r>
              <a:rPr lang="fi-FI" sz="2400" dirty="0" err="1"/>
              <a:t>Azure</a:t>
            </a:r>
            <a:r>
              <a:rPr lang="fi-FI" sz="2400" dirty="0"/>
              <a:t>: </a:t>
            </a:r>
            <a:r>
              <a:rPr lang="fi-FI" sz="2400" dirty="0" err="1"/>
              <a:t>Azure</a:t>
            </a:r>
            <a:r>
              <a:rPr lang="fi-FI" sz="2400" dirty="0"/>
              <a:t> </a:t>
            </a:r>
            <a:r>
              <a:rPr lang="fi-FI" sz="2400" dirty="0" err="1"/>
              <a:t>IoT</a:t>
            </a:r>
            <a:r>
              <a:rPr lang="fi-FI" sz="2400" dirty="0"/>
              <a:t> </a:t>
            </a:r>
            <a:r>
              <a:rPr lang="fi-FI" sz="2400" dirty="0" err="1"/>
              <a:t>Hub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409352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ED1E04-DF35-48FC-A288-065ABE86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/>
              <a:t>Google </a:t>
            </a:r>
            <a:r>
              <a:rPr lang="fi-FI" dirty="0" err="1"/>
              <a:t>Cloud</a:t>
            </a:r>
            <a:r>
              <a:rPr lang="fi-FI" dirty="0"/>
              <a:t>: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Core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4250F5FA-59F7-486B-83C7-2016E8DADB49}"/>
              </a:ext>
            </a:extLst>
          </p:cNvPr>
          <p:cNvSpPr txBox="1"/>
          <p:nvPr/>
        </p:nvSpPr>
        <p:spPr>
          <a:xfrm>
            <a:off x="1268963" y="1885285"/>
            <a:ext cx="94985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Manage</a:t>
            </a:r>
            <a:r>
              <a:rPr lang="fi-FI" sz="2400" dirty="0"/>
              <a:t>, </a:t>
            </a:r>
            <a:r>
              <a:rPr lang="fi-FI" sz="2400" dirty="0" err="1"/>
              <a:t>connect</a:t>
            </a:r>
            <a:r>
              <a:rPr lang="fi-FI" sz="2400" dirty="0"/>
              <a:t> and </a:t>
            </a:r>
            <a:r>
              <a:rPr lang="fi-FI" sz="2400" dirty="0" err="1"/>
              <a:t>consume</a:t>
            </a:r>
            <a:r>
              <a:rPr lang="fi-FI" sz="2400" dirty="0"/>
              <a:t> data </a:t>
            </a:r>
            <a:r>
              <a:rPr lang="fi-FI" sz="2400" dirty="0" err="1"/>
              <a:t>from</a:t>
            </a:r>
            <a:r>
              <a:rPr lang="fi-FI" sz="2400" dirty="0"/>
              <a:t> </a:t>
            </a:r>
            <a:r>
              <a:rPr lang="fi-FI" sz="2400" dirty="0" err="1"/>
              <a:t>devices</a:t>
            </a:r>
            <a:endParaRPr lang="fi-FI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/>
              <a:t>Can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combined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other</a:t>
            </a:r>
            <a:r>
              <a:rPr lang="fi-FI" sz="2400" dirty="0"/>
              <a:t> </a:t>
            </a:r>
            <a:r>
              <a:rPr lang="fi-FI" sz="2400" dirty="0" err="1"/>
              <a:t>services</a:t>
            </a:r>
            <a:r>
              <a:rPr lang="fi-FI" sz="2400" dirty="0"/>
              <a:t> on Google </a:t>
            </a:r>
            <a:r>
              <a:rPr lang="fi-FI" sz="2400" dirty="0" err="1"/>
              <a:t>Cloud</a:t>
            </a:r>
            <a:r>
              <a:rPr lang="fi-FI" sz="2400" dirty="0"/>
              <a:t> </a:t>
            </a:r>
            <a:r>
              <a:rPr lang="fi-FI" sz="2400" dirty="0" err="1"/>
              <a:t>e.g</a:t>
            </a:r>
            <a:r>
              <a:rPr lang="fi-FI" sz="2400" dirty="0"/>
              <a:t>. to </a:t>
            </a:r>
            <a:r>
              <a:rPr lang="fi-FI" sz="2400" dirty="0" err="1"/>
              <a:t>visualize</a:t>
            </a:r>
            <a:r>
              <a:rPr lang="fi-FI" sz="2400" dirty="0"/>
              <a:t> and </a:t>
            </a:r>
            <a:r>
              <a:rPr lang="fi-FI" sz="2400" dirty="0" err="1"/>
              <a:t>analyze</a:t>
            </a:r>
            <a:r>
              <a:rPr lang="fi-FI" sz="2400" dirty="0"/>
              <a:t> data </a:t>
            </a:r>
            <a:r>
              <a:rPr lang="fi-FI" sz="2400" dirty="0">
                <a:sym typeface="Wingdings" panose="05000000000000000000" pitchFamily="2" charset="2"/>
              </a:rPr>
              <a:t> </a:t>
            </a:r>
            <a:r>
              <a:rPr lang="fi-FI" sz="2400" dirty="0" err="1">
                <a:sym typeface="Wingdings" panose="05000000000000000000" pitchFamily="2" charset="2"/>
              </a:rPr>
              <a:t>improved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operational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efficiency</a:t>
            </a:r>
            <a:r>
              <a:rPr lang="fi-FI" sz="2400" dirty="0">
                <a:sym typeface="Wingdings" panose="05000000000000000000" pitchFamily="2" charset="2"/>
              </a:rPr>
              <a:t> and </a:t>
            </a:r>
            <a:r>
              <a:rPr lang="fi-FI" sz="2400" dirty="0" err="1">
                <a:sym typeface="Wingdings" panose="05000000000000000000" pitchFamily="2" charset="2"/>
              </a:rPr>
              <a:t>problem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anticipation</a:t>
            </a:r>
            <a:endParaRPr lang="fi-FI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Scalable (no </a:t>
            </a:r>
            <a:r>
              <a:rPr lang="fi-FI" sz="2400" dirty="0" err="1">
                <a:sym typeface="Wingdings" panose="05000000000000000000" pitchFamily="2" charset="2"/>
              </a:rPr>
              <a:t>up-front</a:t>
            </a:r>
            <a:r>
              <a:rPr lang="fi-FI" sz="2400" dirty="0">
                <a:sym typeface="Wingdings" panose="05000000000000000000" pitchFamily="2" charset="2"/>
              </a:rPr>
              <a:t> software </a:t>
            </a:r>
            <a:r>
              <a:rPr lang="fi-FI" sz="2400" dirty="0" err="1">
                <a:sym typeface="Wingdings" panose="05000000000000000000" pitchFamily="2" charset="2"/>
              </a:rPr>
              <a:t>installation</a:t>
            </a:r>
            <a:r>
              <a:rPr lang="fi-FI" sz="2400" dirty="0">
                <a:sym typeface="Wingdings" panose="05000000000000000000" pitchFamily="2" charset="2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REST </a:t>
            </a:r>
            <a:r>
              <a:rPr lang="fi-FI" sz="2400" dirty="0" err="1">
                <a:sym typeface="Wingdings" panose="05000000000000000000" pitchFamily="2" charset="2"/>
              </a:rPr>
              <a:t>APIs</a:t>
            </a:r>
            <a:r>
              <a:rPr lang="fi-FI" sz="2400" dirty="0">
                <a:sym typeface="Wingdings" panose="05000000000000000000" pitchFamily="2" charset="2"/>
              </a:rPr>
              <a:t> to </a:t>
            </a:r>
            <a:r>
              <a:rPr lang="fi-FI" sz="2400" dirty="0" err="1">
                <a:sym typeface="Wingdings" panose="05000000000000000000" pitchFamily="2" charset="2"/>
              </a:rPr>
              <a:t>automatically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manage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deployment</a:t>
            </a:r>
            <a:r>
              <a:rPr lang="fi-FI" sz="2400" dirty="0">
                <a:sym typeface="Wingdings" panose="05000000000000000000" pitchFamily="2" charset="2"/>
              </a:rPr>
              <a:t>, </a:t>
            </a:r>
            <a:r>
              <a:rPr lang="fi-FI" sz="2400" dirty="0" err="1">
                <a:sym typeface="Wingdings" panose="05000000000000000000" pitchFamily="2" charset="2"/>
              </a:rPr>
              <a:t>registration</a:t>
            </a:r>
            <a:r>
              <a:rPr lang="fi-FI" sz="2400" dirty="0">
                <a:sym typeface="Wingdings" panose="05000000000000000000" pitchFamily="2" charset="2"/>
              </a:rPr>
              <a:t> and </a:t>
            </a:r>
            <a:r>
              <a:rPr lang="fi-FI" sz="2400" dirty="0" err="1">
                <a:sym typeface="Wingdings" panose="05000000000000000000" pitchFamily="2" charset="2"/>
              </a:rPr>
              <a:t>operation</a:t>
            </a:r>
            <a:r>
              <a:rPr lang="fi-FI" sz="2400" dirty="0">
                <a:sym typeface="Wingdings" panose="05000000000000000000" pitchFamily="2" charset="2"/>
              </a:rPr>
              <a:t> of </a:t>
            </a:r>
            <a:r>
              <a:rPr lang="fi-FI" sz="2400" dirty="0" err="1">
                <a:sym typeface="Wingdings" panose="05000000000000000000" pitchFamily="2" charset="2"/>
              </a:rPr>
              <a:t>devices</a:t>
            </a:r>
            <a:r>
              <a:rPr lang="fi-FI" sz="2400" dirty="0">
                <a:sym typeface="Wingdings" panose="05000000000000000000" pitchFamily="2" charset="2"/>
              </a:rPr>
              <a:t>. </a:t>
            </a:r>
            <a:r>
              <a:rPr lang="fi-FI" sz="2400" dirty="0" err="1">
                <a:sym typeface="Wingdings" panose="05000000000000000000" pitchFamily="2" charset="2"/>
              </a:rPr>
              <a:t>Also</a:t>
            </a:r>
            <a:r>
              <a:rPr lang="fi-FI" sz="2400" dirty="0">
                <a:sym typeface="Wingdings" panose="05000000000000000000" pitchFamily="2" charset="2"/>
              </a:rPr>
              <a:t> to </a:t>
            </a:r>
            <a:r>
              <a:rPr lang="fi-FI" sz="2400" dirty="0" err="1">
                <a:sym typeface="Wingdings" panose="05000000000000000000" pitchFamily="2" charset="2"/>
              </a:rPr>
              <a:t>update</a:t>
            </a:r>
            <a:r>
              <a:rPr lang="fi-FI" sz="2400" dirty="0">
                <a:sym typeface="Wingdings" panose="05000000000000000000" pitchFamily="2" charset="2"/>
              </a:rPr>
              <a:t> and </a:t>
            </a:r>
            <a:r>
              <a:rPr lang="fi-FI" sz="2400" dirty="0" err="1">
                <a:sym typeface="Wingdings" panose="05000000000000000000" pitchFamily="2" charset="2"/>
              </a:rPr>
              <a:t>retrieve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device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properties</a:t>
            </a:r>
            <a:r>
              <a:rPr lang="fi-FI" sz="2400" dirty="0">
                <a:sym typeface="Wingdings" panose="05000000000000000000" pitchFamily="2" charset="2"/>
              </a:rPr>
              <a:t> and </a:t>
            </a:r>
            <a:r>
              <a:rPr lang="fi-FI" sz="2400" dirty="0" err="1">
                <a:sym typeface="Wingdings" panose="05000000000000000000" pitchFamily="2" charset="2"/>
              </a:rPr>
              <a:t>states</a:t>
            </a:r>
            <a:r>
              <a:rPr lang="fi-FI" sz="2400" dirty="0">
                <a:sym typeface="Wingdings" panose="05000000000000000000" pitchFamily="2" charset="2"/>
              </a:rPr>
              <a:t> (</a:t>
            </a:r>
            <a:r>
              <a:rPr lang="fi-FI" sz="2400" dirty="0" err="1">
                <a:sym typeface="Wingdings" panose="05000000000000000000" pitchFamily="2" charset="2"/>
              </a:rPr>
              <a:t>even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when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devices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not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connected</a:t>
            </a:r>
            <a:r>
              <a:rPr lang="fi-FI" sz="2400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fi-FI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Secure </a:t>
            </a:r>
            <a:r>
              <a:rPr lang="fi-FI" sz="2400" dirty="0" err="1">
                <a:sym typeface="Wingdings" panose="05000000000000000000" pitchFamily="2" charset="2"/>
              </a:rPr>
              <a:t>way</a:t>
            </a:r>
            <a:r>
              <a:rPr lang="fi-FI" sz="2400" dirty="0">
                <a:sym typeface="Wingdings" panose="05000000000000000000" pitchFamily="2" charset="2"/>
              </a:rPr>
              <a:t> to </a:t>
            </a:r>
            <a:r>
              <a:rPr lang="fi-FI" sz="2400" dirty="0" err="1">
                <a:sym typeface="Wingdings" panose="05000000000000000000" pitchFamily="2" charset="2"/>
              </a:rPr>
              <a:t>connect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devices</a:t>
            </a:r>
            <a:r>
              <a:rPr lang="fi-FI" sz="2400" dirty="0">
                <a:sym typeface="Wingdings" panose="05000000000000000000" pitchFamily="2" charset="2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MQTT, HTTP –</a:t>
            </a:r>
            <a:r>
              <a:rPr lang="fi-FI" sz="2400" dirty="0" err="1">
                <a:sym typeface="Wingdings" panose="05000000000000000000" pitchFamily="2" charset="2"/>
              </a:rPr>
              <a:t>protocols</a:t>
            </a:r>
            <a:endParaRPr lang="fi-FI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sz="2400" dirty="0">
              <a:sym typeface="Wingdings" panose="05000000000000000000" pitchFamily="2" charset="2"/>
            </a:endParaRPr>
          </a:p>
          <a:p>
            <a:endParaRPr lang="fi-FI" sz="2400" dirty="0">
              <a:sym typeface="Wingdings" panose="05000000000000000000" pitchFamily="2" charset="2"/>
            </a:endParaRP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085044A8-F1A7-4C8E-B151-E51D1A8A2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256" y="605955"/>
            <a:ext cx="1265271" cy="127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2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ED1E04-DF35-48FC-A288-065ABE86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: </a:t>
            </a:r>
            <a:r>
              <a:rPr lang="fi-FI" dirty="0" err="1"/>
              <a:t>features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1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4250F5FA-59F7-486B-83C7-2016E8DADB49}"/>
              </a:ext>
            </a:extLst>
          </p:cNvPr>
          <p:cNvSpPr txBox="1"/>
          <p:nvPr/>
        </p:nvSpPr>
        <p:spPr>
          <a:xfrm>
            <a:off x="1346718" y="1387113"/>
            <a:ext cx="94985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u="sng" dirty="0">
                <a:sym typeface="Wingdings" panose="05000000000000000000" pitchFamily="2" charset="2"/>
              </a:rPr>
              <a:t>Device </a:t>
            </a:r>
            <a:r>
              <a:rPr lang="fi-FI" sz="2400" u="sng" dirty="0" err="1">
                <a:sym typeface="Wingdings" panose="05000000000000000000" pitchFamily="2" charset="2"/>
              </a:rPr>
              <a:t>manager</a:t>
            </a:r>
            <a:r>
              <a:rPr lang="fi-FI" sz="2400" u="sng" dirty="0">
                <a:sym typeface="Wingdings" panose="05000000000000000000" pitchFamily="2" charset="2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 err="1">
                <a:sym typeface="Wingdings" panose="05000000000000000000" pitchFamily="2" charset="2"/>
              </a:rPr>
              <a:t>Establishing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device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identity</a:t>
            </a:r>
            <a:endParaRPr lang="fi-FI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 err="1">
                <a:sym typeface="Wingdings" panose="05000000000000000000" pitchFamily="2" charset="2"/>
              </a:rPr>
              <a:t>Authentication</a:t>
            </a:r>
            <a:r>
              <a:rPr lang="fi-FI" sz="2400" dirty="0">
                <a:sym typeface="Wingdings" panose="05000000000000000000" pitchFamily="2" charset="2"/>
              </a:rPr>
              <a:t> of </a:t>
            </a:r>
            <a:r>
              <a:rPr lang="fi-FI" sz="2400" dirty="0" err="1">
                <a:sym typeface="Wingdings" panose="05000000000000000000" pitchFamily="2" charset="2"/>
              </a:rPr>
              <a:t>device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when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connecting</a:t>
            </a:r>
            <a:endParaRPr lang="fi-FI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 err="1">
                <a:sym typeface="Wingdings" panose="05000000000000000000" pitchFamily="2" charset="2"/>
              </a:rPr>
              <a:t>Maintains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logical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configuration</a:t>
            </a:r>
            <a:r>
              <a:rPr lang="fi-FI" sz="2400" dirty="0">
                <a:sym typeface="Wingdings" panose="05000000000000000000" pitchFamily="2" charset="2"/>
              </a:rPr>
              <a:t> of </a:t>
            </a:r>
            <a:r>
              <a:rPr lang="fi-FI" sz="2400" dirty="0" err="1">
                <a:sym typeface="Wingdings" panose="05000000000000000000" pitchFamily="2" charset="2"/>
              </a:rPr>
              <a:t>device</a:t>
            </a:r>
            <a:endParaRPr lang="fi-FI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 err="1">
                <a:sym typeface="Wingdings" panose="05000000000000000000" pitchFamily="2" charset="2"/>
              </a:rPr>
              <a:t>Remotely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controls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device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from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cloud</a:t>
            </a:r>
            <a:endParaRPr lang="fi-FI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sz="2400" dirty="0">
              <a:sym typeface="Wingdings" panose="05000000000000000000" pitchFamily="2" charset="2"/>
            </a:endParaRPr>
          </a:p>
          <a:p>
            <a:r>
              <a:rPr lang="fi-FI" sz="2400" u="sng" dirty="0" err="1">
                <a:sym typeface="Wingdings" panose="05000000000000000000" pitchFamily="2" charset="2"/>
              </a:rPr>
              <a:t>End</a:t>
            </a:r>
            <a:r>
              <a:rPr lang="fi-FI" sz="2400" u="sng" dirty="0">
                <a:sym typeface="Wingdings" panose="05000000000000000000" pitchFamily="2" charset="2"/>
              </a:rPr>
              <a:t>-to-</a:t>
            </a:r>
            <a:r>
              <a:rPr lang="fi-FI" sz="2400" u="sng" dirty="0" err="1">
                <a:sym typeface="Wingdings" panose="05000000000000000000" pitchFamily="2" charset="2"/>
              </a:rPr>
              <a:t>end</a:t>
            </a:r>
            <a:r>
              <a:rPr lang="fi-FI" sz="2400" u="sng" dirty="0">
                <a:sym typeface="Wingdings" panose="05000000000000000000" pitchFamily="2" charset="2"/>
              </a:rPr>
              <a:t> </a:t>
            </a:r>
            <a:r>
              <a:rPr lang="fi-FI" sz="2400" u="sng" dirty="0" err="1">
                <a:sym typeface="Wingdings" panose="05000000000000000000" pitchFamily="2" charset="2"/>
              </a:rPr>
              <a:t>security</a:t>
            </a:r>
            <a:r>
              <a:rPr lang="fi-FI" sz="2400" u="sng" dirty="0">
                <a:sym typeface="Wingdings" panose="05000000000000000000" pitchFamily="2" charset="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ym typeface="Wingdings" panose="05000000000000000000" pitchFamily="2" charset="2"/>
              </a:rPr>
              <a:t>Possible</a:t>
            </a:r>
            <a:r>
              <a:rPr lang="fi-FI" sz="2400" dirty="0">
                <a:sym typeface="Wingdings" panose="05000000000000000000" pitchFamily="2" charset="2"/>
              </a:rPr>
              <a:t> to </a:t>
            </a:r>
            <a:r>
              <a:rPr lang="fi-FI" sz="2400" dirty="0" err="1">
                <a:sym typeface="Wingdings" panose="05000000000000000000" pitchFamily="2" charset="2"/>
              </a:rPr>
              <a:t>enable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end</a:t>
            </a:r>
            <a:r>
              <a:rPr lang="fi-FI" sz="2400" dirty="0">
                <a:sym typeface="Wingdings" panose="05000000000000000000" pitchFamily="2" charset="2"/>
              </a:rPr>
              <a:t>-to-</a:t>
            </a:r>
            <a:r>
              <a:rPr lang="fi-FI" sz="2400" dirty="0" err="1">
                <a:sym typeface="Wingdings" panose="05000000000000000000" pitchFamily="2" charset="2"/>
              </a:rPr>
              <a:t>end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security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using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asymmetric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key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authentication</a:t>
            </a:r>
            <a:r>
              <a:rPr lang="fi-FI" sz="2400" dirty="0">
                <a:sym typeface="Wingdings" panose="05000000000000000000" pitchFamily="2" charset="2"/>
              </a:rPr>
              <a:t>- </a:t>
            </a:r>
            <a:r>
              <a:rPr lang="fi-FI" sz="2400" dirty="0" err="1">
                <a:sym typeface="Wingdings" panose="05000000000000000000" pitchFamily="2" charset="2"/>
              </a:rPr>
              <a:t>can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be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used</a:t>
            </a:r>
            <a:r>
              <a:rPr lang="fi-FI" sz="2400" dirty="0">
                <a:sym typeface="Wingdings" panose="05000000000000000000" pitchFamily="2" charset="2"/>
              </a:rPr>
              <a:t> to </a:t>
            </a:r>
            <a:r>
              <a:rPr lang="fi-FI" sz="2400" dirty="0" err="1">
                <a:sym typeface="Wingdings" panose="05000000000000000000" pitchFamily="2" charset="2"/>
              </a:rPr>
              <a:t>verify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device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ownership</a:t>
            </a:r>
            <a:endParaRPr lang="fi-FI" sz="2400" dirty="0">
              <a:sym typeface="Wingdings" panose="05000000000000000000" pitchFamily="2" charset="2"/>
            </a:endParaRPr>
          </a:p>
          <a:p>
            <a:endParaRPr lang="fi-FI" sz="2400" dirty="0">
              <a:sym typeface="Wingdings" panose="05000000000000000000" pitchFamily="2" charset="2"/>
            </a:endParaRPr>
          </a:p>
          <a:p>
            <a:r>
              <a:rPr lang="fi-FI" sz="2400" u="sng" dirty="0">
                <a:sym typeface="Wingdings" panose="05000000000000000000" pitchFamily="2" charset="2"/>
              </a:rPr>
              <a:t>Single </a:t>
            </a:r>
            <a:r>
              <a:rPr lang="fi-FI" sz="2400" u="sng" dirty="0" err="1">
                <a:sym typeface="Wingdings" panose="05000000000000000000" pitchFamily="2" charset="2"/>
              </a:rPr>
              <a:t>global</a:t>
            </a:r>
            <a:r>
              <a:rPr lang="fi-FI" sz="2400" u="sng" dirty="0">
                <a:sym typeface="Wingdings" panose="05000000000000000000" pitchFamily="2" charset="2"/>
              </a:rPr>
              <a:t> </a:t>
            </a:r>
            <a:r>
              <a:rPr lang="fi-FI" sz="2400" u="sng" dirty="0" err="1">
                <a:sym typeface="Wingdings" panose="05000000000000000000" pitchFamily="2" charset="2"/>
              </a:rPr>
              <a:t>system</a:t>
            </a:r>
            <a:r>
              <a:rPr lang="fi-FI" sz="2400" u="sng" dirty="0">
                <a:sym typeface="Wingdings" panose="05000000000000000000" pitchFamily="2" charset="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Connect </a:t>
            </a:r>
            <a:r>
              <a:rPr lang="fi-FI" sz="2400" dirty="0" err="1">
                <a:sym typeface="Wingdings" panose="05000000000000000000" pitchFamily="2" charset="2"/>
              </a:rPr>
              <a:t>devices</a:t>
            </a:r>
            <a:r>
              <a:rPr lang="fi-FI" sz="2400" dirty="0">
                <a:sym typeface="Wingdings" panose="05000000000000000000" pitchFamily="2" charset="2"/>
              </a:rPr>
              <a:t>/</a:t>
            </a:r>
            <a:r>
              <a:rPr lang="fi-FI" sz="2400" dirty="0" err="1">
                <a:sym typeface="Wingdings" panose="05000000000000000000" pitchFamily="2" charset="2"/>
              </a:rPr>
              <a:t>gateways</a:t>
            </a:r>
            <a:r>
              <a:rPr lang="fi-FI" sz="2400" dirty="0">
                <a:sym typeface="Wingdings" panose="05000000000000000000" pitchFamily="2" charset="2"/>
              </a:rPr>
              <a:t> to Google </a:t>
            </a:r>
            <a:r>
              <a:rPr lang="fi-FI" sz="2400" dirty="0" err="1">
                <a:sym typeface="Wingdings" panose="05000000000000000000" pitchFamily="2" charset="2"/>
              </a:rPr>
              <a:t>Cloud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with</a:t>
            </a:r>
            <a:r>
              <a:rPr lang="fi-FI" sz="2400" dirty="0">
                <a:sym typeface="Wingdings" panose="05000000000000000000" pitchFamily="2" charset="2"/>
              </a:rPr>
              <a:t> MQTT </a:t>
            </a:r>
            <a:r>
              <a:rPr lang="fi-FI" sz="2400" dirty="0" err="1">
                <a:sym typeface="Wingdings" panose="05000000000000000000" pitchFamily="2" charset="2"/>
              </a:rPr>
              <a:t>or</a:t>
            </a:r>
            <a:r>
              <a:rPr lang="fi-FI" sz="2400" dirty="0">
                <a:sym typeface="Wingdings" panose="05000000000000000000" pitchFamily="2" charset="2"/>
              </a:rPr>
              <a:t> HTTP and </a:t>
            </a:r>
            <a:r>
              <a:rPr lang="fi-FI" sz="2400" dirty="0" err="1">
                <a:sym typeface="Wingdings" panose="05000000000000000000" pitchFamily="2" charset="2"/>
              </a:rPr>
              <a:t>manage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devices</a:t>
            </a:r>
            <a:r>
              <a:rPr lang="fi-FI" sz="2400" dirty="0">
                <a:sym typeface="Wingdings" panose="05000000000000000000" pitchFamily="2" charset="2"/>
              </a:rPr>
              <a:t> as a single </a:t>
            </a:r>
            <a:r>
              <a:rPr lang="fi-FI" sz="2400" dirty="0" err="1">
                <a:sym typeface="Wingdings" panose="05000000000000000000" pitchFamily="2" charset="2"/>
              </a:rPr>
              <a:t>global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system</a:t>
            </a:r>
            <a:endParaRPr lang="fi-FI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ym typeface="Wingdings" panose="05000000000000000000" pitchFamily="2" charset="2"/>
              </a:rPr>
              <a:t>Retains</a:t>
            </a:r>
            <a:r>
              <a:rPr lang="fi-FI" sz="2400" dirty="0">
                <a:sym typeface="Wingdings" panose="05000000000000000000" pitchFamily="2" charset="2"/>
              </a:rPr>
              <a:t> data for </a:t>
            </a:r>
            <a:r>
              <a:rPr lang="fi-FI" sz="2400" dirty="0" err="1">
                <a:sym typeface="Wingdings" panose="05000000000000000000" pitchFamily="2" charset="2"/>
              </a:rPr>
              <a:t>seven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days</a:t>
            </a:r>
            <a:endParaRPr lang="fi-FI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sz="2400" dirty="0">
              <a:sym typeface="Wingdings" panose="05000000000000000000" pitchFamily="2" charset="2"/>
            </a:endParaRPr>
          </a:p>
          <a:p>
            <a:endParaRPr lang="fi-FI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509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1ED1E04-DF35-48FC-A288-065ABE86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: </a:t>
            </a:r>
            <a:r>
              <a:rPr lang="fi-FI" dirty="0" err="1"/>
              <a:t>features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2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4250F5FA-59F7-486B-83C7-2016E8DADB49}"/>
              </a:ext>
            </a:extLst>
          </p:cNvPr>
          <p:cNvSpPr txBox="1"/>
          <p:nvPr/>
        </p:nvSpPr>
        <p:spPr>
          <a:xfrm>
            <a:off x="1346718" y="1387113"/>
            <a:ext cx="9498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u="sng" dirty="0" err="1">
                <a:sym typeface="Wingdings" panose="05000000000000000000" pitchFamily="2" charset="2"/>
              </a:rPr>
              <a:t>Role-level</a:t>
            </a:r>
            <a:r>
              <a:rPr lang="fi-FI" sz="2400" u="sng" dirty="0">
                <a:sym typeface="Wingdings" panose="05000000000000000000" pitchFamily="2" charset="2"/>
              </a:rPr>
              <a:t> </a:t>
            </a:r>
            <a:r>
              <a:rPr lang="fi-FI" sz="2400" u="sng" dirty="0" err="1">
                <a:sym typeface="Wingdings" panose="05000000000000000000" pitchFamily="2" charset="2"/>
              </a:rPr>
              <a:t>access</a:t>
            </a:r>
            <a:r>
              <a:rPr lang="fi-FI" sz="2400" u="sng" dirty="0">
                <a:sym typeface="Wingdings" panose="05000000000000000000" pitchFamily="2" charset="2"/>
              </a:rPr>
              <a:t> </a:t>
            </a:r>
            <a:r>
              <a:rPr lang="fi-FI" sz="2400" u="sng" dirty="0" err="1">
                <a:sym typeface="Wingdings" panose="05000000000000000000" pitchFamily="2" charset="2"/>
              </a:rPr>
              <a:t>control</a:t>
            </a:r>
            <a:r>
              <a:rPr lang="fi-FI" sz="2400" u="sng" dirty="0">
                <a:sym typeface="Wingdings" panose="05000000000000000000" pitchFamily="2" charset="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ym typeface="Wingdings" panose="05000000000000000000" pitchFamily="2" charset="2"/>
              </a:rPr>
              <a:t>Apply</a:t>
            </a:r>
            <a:r>
              <a:rPr lang="fi-FI" sz="2400" dirty="0">
                <a:sym typeface="Wingdings" panose="05000000000000000000" pitchFamily="2" charset="2"/>
              </a:rPr>
              <a:t> to </a:t>
            </a:r>
            <a:r>
              <a:rPr lang="fi-FI" sz="2400" dirty="0" err="1">
                <a:sym typeface="Wingdings" panose="05000000000000000000" pitchFamily="2" charset="2"/>
              </a:rPr>
              <a:t>control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user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access</a:t>
            </a:r>
            <a:r>
              <a:rPr lang="fi-FI" sz="2400" dirty="0">
                <a:sym typeface="Wingdings" panose="05000000000000000000" pitchFamily="2" charset="2"/>
              </a:rPr>
              <a:t> to data and </a:t>
            </a:r>
            <a:r>
              <a:rPr lang="fi-FI" sz="2400" dirty="0" err="1">
                <a:sym typeface="Wingdings" panose="05000000000000000000" pitchFamily="2" charset="2"/>
              </a:rPr>
              <a:t>devices</a:t>
            </a:r>
            <a:endParaRPr lang="fi-FI" sz="2400" dirty="0">
              <a:sym typeface="Wingdings" panose="05000000000000000000" pitchFamily="2" charset="2"/>
            </a:endParaRPr>
          </a:p>
          <a:p>
            <a:endParaRPr lang="fi-FI" sz="2400" dirty="0">
              <a:sym typeface="Wingdings" panose="05000000000000000000" pitchFamily="2" charset="2"/>
            </a:endParaRPr>
          </a:p>
          <a:p>
            <a:r>
              <a:rPr lang="fi-FI" sz="2400" u="sng" dirty="0" err="1">
                <a:sym typeface="Wingdings" panose="05000000000000000000" pitchFamily="2" charset="2"/>
              </a:rPr>
              <a:t>Offline</a:t>
            </a:r>
            <a:r>
              <a:rPr lang="fi-FI" sz="2400" u="sng" dirty="0">
                <a:sym typeface="Wingdings" panose="05000000000000000000" pitchFamily="2" charset="2"/>
              </a:rPr>
              <a:t> </a:t>
            </a:r>
            <a:r>
              <a:rPr lang="fi-FI" sz="2400" u="sng" dirty="0" err="1">
                <a:sym typeface="Wingdings" panose="05000000000000000000" pitchFamily="2" charset="2"/>
              </a:rPr>
              <a:t>operation</a:t>
            </a:r>
            <a:r>
              <a:rPr lang="fi-FI" sz="2400" u="sng" dirty="0">
                <a:sym typeface="Wingdings" panose="05000000000000000000" pitchFamily="2" charset="2"/>
              </a:rPr>
              <a:t> and </a:t>
            </a:r>
            <a:r>
              <a:rPr lang="fi-FI" sz="2400" u="sng" dirty="0" err="1">
                <a:sym typeface="Wingdings" panose="05000000000000000000" pitchFamily="2" charset="2"/>
              </a:rPr>
              <a:t>support</a:t>
            </a:r>
            <a:r>
              <a:rPr lang="fi-FI" sz="2400" u="sng" dirty="0">
                <a:sym typeface="Wingdings" panose="05000000000000000000" pitchFamily="2" charset="2"/>
              </a:rPr>
              <a:t> for </a:t>
            </a:r>
            <a:r>
              <a:rPr lang="fi-FI" sz="2400" u="sng" dirty="0" err="1">
                <a:sym typeface="Wingdings" panose="05000000000000000000" pitchFamily="2" charset="2"/>
              </a:rPr>
              <a:t>devices</a:t>
            </a:r>
            <a:r>
              <a:rPr lang="fi-FI" sz="2400" u="sng" dirty="0">
                <a:sym typeface="Wingdings" panose="05000000000000000000" pitchFamily="2" charset="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 err="1">
                <a:sym typeface="Wingdings" panose="05000000000000000000" pitchFamily="2" charset="2"/>
              </a:rPr>
              <a:t>Use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gateway</a:t>
            </a:r>
            <a:r>
              <a:rPr lang="fi-FI" sz="2400" dirty="0">
                <a:sym typeface="Wingdings" panose="05000000000000000000" pitchFamily="2" charset="2"/>
              </a:rPr>
              <a:t> to </a:t>
            </a:r>
            <a:r>
              <a:rPr lang="fi-FI" sz="2400" dirty="0" err="1">
                <a:sym typeface="Wingdings" panose="05000000000000000000" pitchFamily="2" charset="2"/>
              </a:rPr>
              <a:t>perform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tasks</a:t>
            </a:r>
            <a:r>
              <a:rPr lang="fi-FI" sz="2400" dirty="0">
                <a:sym typeface="Wingdings" panose="05000000000000000000" pitchFamily="2" charset="2"/>
              </a:rPr>
              <a:t> on </a:t>
            </a:r>
            <a:r>
              <a:rPr lang="fi-FI" sz="2400" dirty="0" err="1">
                <a:sym typeface="Wingdings" panose="05000000000000000000" pitchFamily="2" charset="2"/>
              </a:rPr>
              <a:t>behalf</a:t>
            </a:r>
            <a:r>
              <a:rPr lang="fi-FI" sz="2400" dirty="0">
                <a:sym typeface="Wingdings" panose="05000000000000000000" pitchFamily="2" charset="2"/>
              </a:rPr>
              <a:t> of </a:t>
            </a:r>
            <a:r>
              <a:rPr lang="fi-FI" sz="2400" dirty="0" err="1">
                <a:sym typeface="Wingdings" panose="05000000000000000000" pitchFamily="2" charset="2"/>
              </a:rPr>
              <a:t>device</a:t>
            </a:r>
            <a:r>
              <a:rPr lang="fi-FI" sz="2400" dirty="0">
                <a:sym typeface="Wingdings" panose="05000000000000000000" pitchFamily="2" charset="2"/>
              </a:rPr>
              <a:t>: </a:t>
            </a:r>
            <a:r>
              <a:rPr lang="fi-FI" sz="2400" dirty="0" err="1">
                <a:sym typeface="Wingdings" panose="05000000000000000000" pitchFamily="2" charset="2"/>
              </a:rPr>
              <a:t>connecting</a:t>
            </a:r>
            <a:r>
              <a:rPr lang="fi-FI" sz="2400" dirty="0">
                <a:sym typeface="Wingdings" panose="05000000000000000000" pitchFamily="2" charset="2"/>
              </a:rPr>
              <a:t> to </a:t>
            </a:r>
            <a:r>
              <a:rPr lang="fi-FI" sz="2400" dirty="0" err="1">
                <a:sym typeface="Wingdings" panose="05000000000000000000" pitchFamily="2" charset="2"/>
              </a:rPr>
              <a:t>the</a:t>
            </a:r>
            <a:r>
              <a:rPr lang="fi-FI" sz="2400" dirty="0">
                <a:sym typeface="Wingdings" panose="05000000000000000000" pitchFamily="2" charset="2"/>
              </a:rPr>
              <a:t> Internet, </a:t>
            </a:r>
            <a:r>
              <a:rPr lang="fi-FI" sz="2400" dirty="0" err="1">
                <a:sym typeface="Wingdings" panose="05000000000000000000" pitchFamily="2" charset="2"/>
              </a:rPr>
              <a:t>authenticating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credentials</a:t>
            </a:r>
            <a:r>
              <a:rPr lang="fi-FI" sz="2400" dirty="0">
                <a:sym typeface="Wingdings" panose="05000000000000000000" pitchFamily="2" charset="2"/>
              </a:rPr>
              <a:t> etc. </a:t>
            </a:r>
          </a:p>
          <a:p>
            <a:endParaRPr lang="fi-FI" sz="2400" u="sng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i-FI" sz="2400" dirty="0">
              <a:sym typeface="Wingdings" panose="05000000000000000000" pitchFamily="2" charset="2"/>
            </a:endParaRPr>
          </a:p>
          <a:p>
            <a:endParaRPr lang="fi-FI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928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A44D0BA-E014-44E6-9D14-F9E41647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: </a:t>
            </a:r>
            <a:r>
              <a:rPr lang="fi-FI" dirty="0" err="1"/>
              <a:t>Pricing</a:t>
            </a:r>
            <a:r>
              <a:rPr lang="fi-FI" dirty="0"/>
              <a:t> 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CC200F42-EB61-4D7C-95B1-06DFECBDFD8A}"/>
              </a:ext>
            </a:extLst>
          </p:cNvPr>
          <p:cNvSpPr txBox="1"/>
          <p:nvPr/>
        </p:nvSpPr>
        <p:spPr>
          <a:xfrm>
            <a:off x="1219200" y="1885285"/>
            <a:ext cx="993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Priced</a:t>
            </a:r>
            <a:r>
              <a:rPr lang="fi-FI" dirty="0"/>
              <a:t> per MB of data </a:t>
            </a:r>
            <a:r>
              <a:rPr lang="fi-FI" dirty="0" err="1"/>
              <a:t>exchanged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Free</a:t>
            </a:r>
            <a:r>
              <a:rPr lang="fi-FI" dirty="0"/>
              <a:t> </a:t>
            </a:r>
            <a:r>
              <a:rPr lang="fi-FI" dirty="0" err="1"/>
              <a:t>tier</a:t>
            </a:r>
            <a:r>
              <a:rPr lang="fi-FI" dirty="0"/>
              <a:t>: </a:t>
            </a:r>
            <a:r>
              <a:rPr lang="fi-FI" dirty="0" err="1"/>
              <a:t>until</a:t>
            </a:r>
            <a:r>
              <a:rPr lang="fi-FI" dirty="0"/>
              <a:t> 250 MB (</a:t>
            </a:r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)</a:t>
            </a:r>
          </a:p>
          <a:p>
            <a:endParaRPr lang="fi-FI" dirty="0"/>
          </a:p>
        </p:txBody>
      </p:sp>
      <p:graphicFrame>
        <p:nvGraphicFramePr>
          <p:cNvPr id="5" name="Taulukko 5">
            <a:extLst>
              <a:ext uri="{FF2B5EF4-FFF2-40B4-BE49-F238E27FC236}">
                <a16:creationId xmlns:a16="http://schemas.microsoft.com/office/drawing/2014/main" id="{E1993718-47F6-4B09-99F9-419E7E104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02233"/>
              </p:ext>
            </p:extLst>
          </p:nvPr>
        </p:nvGraphicFramePr>
        <p:xfrm>
          <a:off x="1679073" y="2962513"/>
          <a:ext cx="8891067" cy="271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689">
                  <a:extLst>
                    <a:ext uri="{9D8B030D-6E8A-4147-A177-3AD203B41FA5}">
                      <a16:colId xmlns:a16="http://schemas.microsoft.com/office/drawing/2014/main" val="2236530478"/>
                    </a:ext>
                  </a:extLst>
                </a:gridCol>
                <a:gridCol w="2963689">
                  <a:extLst>
                    <a:ext uri="{9D8B030D-6E8A-4147-A177-3AD203B41FA5}">
                      <a16:colId xmlns:a16="http://schemas.microsoft.com/office/drawing/2014/main" val="2210207600"/>
                    </a:ext>
                  </a:extLst>
                </a:gridCol>
                <a:gridCol w="2963689">
                  <a:extLst>
                    <a:ext uri="{9D8B030D-6E8A-4147-A177-3AD203B41FA5}">
                      <a16:colId xmlns:a16="http://schemas.microsoft.com/office/drawing/2014/main" val="1352420795"/>
                    </a:ext>
                  </a:extLst>
                </a:gridCol>
              </a:tblGrid>
              <a:tr h="818816">
                <a:tc>
                  <a:txBody>
                    <a:bodyPr/>
                    <a:lstStyle/>
                    <a:p>
                      <a:r>
                        <a:rPr lang="fi-FI" dirty="0" err="1"/>
                        <a:t>Tier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Price (per 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Data </a:t>
                      </a:r>
                      <a:r>
                        <a:rPr lang="fi-FI" dirty="0" err="1"/>
                        <a:t>volume</a:t>
                      </a:r>
                      <a:r>
                        <a:rPr lang="fi-FI" dirty="0"/>
                        <a:t> (per </a:t>
                      </a:r>
                      <a:r>
                        <a:rPr lang="fi-FI" dirty="0" err="1"/>
                        <a:t>month</a:t>
                      </a:r>
                      <a:r>
                        <a:rPr lang="fi-FI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23879"/>
                  </a:ext>
                </a:extLst>
              </a:tr>
              <a:tr h="474394">
                <a:tc>
                  <a:txBody>
                    <a:bodyPr/>
                    <a:lstStyle/>
                    <a:p>
                      <a:r>
                        <a:rPr lang="fi-FI" dirty="0" err="1"/>
                        <a:t>Free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$0.00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&lt;250MB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38639"/>
                  </a:ext>
                </a:extLst>
              </a:tr>
              <a:tr h="474394">
                <a:tc rowSpan="3">
                  <a:txBody>
                    <a:bodyPr/>
                    <a:lstStyle/>
                    <a:p>
                      <a:endParaRPr lang="fi-FI" dirty="0"/>
                    </a:p>
                    <a:p>
                      <a:endParaRPr lang="fi-FI" dirty="0"/>
                    </a:p>
                    <a:p>
                      <a:r>
                        <a:rPr lang="fi-FI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$0.0045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250MB to 250GB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97815"/>
                  </a:ext>
                </a:extLst>
              </a:tr>
              <a:tr h="474394">
                <a:tc v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$0.0020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250GB to 5TB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04508"/>
                  </a:ext>
                </a:extLst>
              </a:tr>
              <a:tr h="474394">
                <a:tc vMerge="1"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$0.00045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&gt;5TB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00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E9CF99-4EC6-4010-87DF-A931A30F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387" y="808056"/>
            <a:ext cx="7958331" cy="1077229"/>
          </a:xfrm>
        </p:spPr>
        <p:txBody>
          <a:bodyPr/>
          <a:lstStyle/>
          <a:p>
            <a:pPr algn="l"/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: </a:t>
            </a:r>
            <a:r>
              <a:rPr lang="fi-FI" dirty="0" err="1"/>
              <a:t>Getting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 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ED7CD44D-3E1C-4912-AC81-4C95F53974CD}"/>
              </a:ext>
            </a:extLst>
          </p:cNvPr>
          <p:cNvSpPr txBox="1"/>
          <p:nvPr/>
        </p:nvSpPr>
        <p:spPr>
          <a:xfrm>
            <a:off x="1259305" y="1885285"/>
            <a:ext cx="96733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Requirements</a:t>
            </a:r>
            <a:r>
              <a:rPr lang="fi-FI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/>
              <a:t>Google </a:t>
            </a:r>
            <a:r>
              <a:rPr lang="fi-FI" sz="2400" dirty="0" err="1"/>
              <a:t>Cloud</a:t>
            </a:r>
            <a:r>
              <a:rPr lang="fi-FI" sz="2400" dirty="0"/>
              <a:t> </a:t>
            </a:r>
            <a:r>
              <a:rPr lang="fi-FI" sz="2400" dirty="0" err="1"/>
              <a:t>account</a:t>
            </a:r>
            <a:endParaRPr lang="fi-FI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Google </a:t>
            </a:r>
            <a:r>
              <a:rPr lang="fi-FI" sz="2400" dirty="0" err="1">
                <a:sym typeface="Wingdings" panose="05000000000000000000" pitchFamily="2" charset="2"/>
              </a:rPr>
              <a:t>Cloud</a:t>
            </a:r>
            <a:r>
              <a:rPr lang="fi-FI" sz="2400" dirty="0">
                <a:sym typeface="Wingdings" panose="05000000000000000000" pitchFamily="2" charset="2"/>
              </a:rPr>
              <a:t> Shell </a:t>
            </a:r>
            <a:r>
              <a:rPr lang="fi-FI" sz="2400" dirty="0" err="1">
                <a:sym typeface="Wingdings" panose="05000000000000000000" pitchFamily="2" charset="2"/>
              </a:rPr>
              <a:t>or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Cloud</a:t>
            </a:r>
            <a:r>
              <a:rPr lang="fi-FI" sz="2400" dirty="0">
                <a:sym typeface="Wingdings" panose="05000000000000000000" pitchFamily="2" charset="2"/>
              </a:rPr>
              <a:t> SDK and Node.js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>
                <a:sym typeface="Wingdings" panose="05000000000000000000" pitchFamily="2" charset="2"/>
              </a:rPr>
              <a:t>Create</a:t>
            </a:r>
            <a:r>
              <a:rPr lang="fi-FI" sz="2400" dirty="0">
                <a:sym typeface="Wingdings" panose="05000000000000000000" pitchFamily="2" charset="2"/>
              </a:rPr>
              <a:t> a </a:t>
            </a:r>
            <a:r>
              <a:rPr lang="fi-FI" sz="2400" dirty="0" err="1">
                <a:sym typeface="Wingdings" panose="05000000000000000000" pitchFamily="2" charset="2"/>
              </a:rPr>
              <a:t>registery</a:t>
            </a:r>
            <a:r>
              <a:rPr lang="fi-FI" sz="2400" dirty="0">
                <a:sym typeface="Wingdings" panose="05000000000000000000" pitchFamily="2" charset="2"/>
              </a:rPr>
              <a:t> for </a:t>
            </a:r>
            <a:r>
              <a:rPr lang="fi-FI" sz="2400" dirty="0" err="1">
                <a:sym typeface="Wingdings" panose="05000000000000000000" pitchFamily="2" charset="2"/>
              </a:rPr>
              <a:t>devices</a:t>
            </a:r>
            <a:r>
              <a:rPr lang="fi-FI" sz="2400" dirty="0">
                <a:sym typeface="Wingdings" panose="05000000000000000000" pitchFamily="2" charset="2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 err="1">
                <a:sym typeface="Wingdings" panose="05000000000000000000" pitchFamily="2" charset="2"/>
              </a:rPr>
              <a:t>Generate</a:t>
            </a:r>
            <a:r>
              <a:rPr lang="fi-FI" sz="2400" dirty="0">
                <a:sym typeface="Wingdings" panose="05000000000000000000" pitchFamily="2" charset="2"/>
              </a:rPr>
              <a:t> a </a:t>
            </a:r>
            <a:r>
              <a:rPr lang="fi-FI" sz="2400" dirty="0" err="1">
                <a:sym typeface="Wingdings" panose="05000000000000000000" pitchFamily="2" charset="2"/>
              </a:rPr>
              <a:t>device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key-pair</a:t>
            </a:r>
            <a:endParaRPr lang="fi-FI" sz="2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 err="1">
                <a:sym typeface="Wingdings" panose="05000000000000000000" pitchFamily="2" charset="2"/>
              </a:rPr>
              <a:t>Add</a:t>
            </a:r>
            <a:r>
              <a:rPr lang="fi-FI" sz="2400" dirty="0">
                <a:sym typeface="Wingdings" panose="05000000000000000000" pitchFamily="2" charset="2"/>
              </a:rPr>
              <a:t> a </a:t>
            </a:r>
            <a:r>
              <a:rPr lang="fi-FI" sz="2400" dirty="0" err="1">
                <a:sym typeface="Wingdings" panose="05000000000000000000" pitchFamily="2" charset="2"/>
              </a:rPr>
              <a:t>device</a:t>
            </a:r>
            <a:r>
              <a:rPr lang="fi-FI" sz="2400" dirty="0">
                <a:sym typeface="Wingdings" panose="05000000000000000000" pitchFamily="2" charset="2"/>
              </a:rPr>
              <a:t> : </a:t>
            </a:r>
            <a:r>
              <a:rPr lang="fi-FI" sz="2400" dirty="0" err="1">
                <a:sym typeface="Wingdings" panose="05000000000000000000" pitchFamily="2" charset="2"/>
              </a:rPr>
              <a:t>device</a:t>
            </a:r>
            <a:r>
              <a:rPr lang="fi-FI" sz="2400" dirty="0">
                <a:sym typeface="Wingdings" panose="05000000000000000000" pitchFamily="2" charset="2"/>
              </a:rPr>
              <a:t> ID and </a:t>
            </a:r>
            <a:r>
              <a:rPr lang="fi-FI" sz="2400" dirty="0" err="1">
                <a:sym typeface="Wingdings" panose="05000000000000000000" pitchFamily="2" charset="2"/>
              </a:rPr>
              <a:t>public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key</a:t>
            </a:r>
            <a:endParaRPr lang="fi-FI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/>
              <a:t>Connect </a:t>
            </a:r>
            <a:r>
              <a:rPr lang="fi-FI" sz="2400" dirty="0" err="1"/>
              <a:t>device</a:t>
            </a:r>
            <a:r>
              <a:rPr lang="fi-FI" sz="2400" dirty="0"/>
              <a:t> to </a:t>
            </a:r>
            <a:r>
              <a:rPr lang="fi-FI" sz="2400" dirty="0" err="1"/>
              <a:t>Cloud</a:t>
            </a:r>
            <a:r>
              <a:rPr lang="fi-FI" sz="2400" dirty="0"/>
              <a:t> </a:t>
            </a:r>
            <a:r>
              <a:rPr lang="fi-FI" sz="2400" dirty="0" err="1"/>
              <a:t>Iot</a:t>
            </a:r>
            <a:r>
              <a:rPr lang="fi-FI" sz="2400" dirty="0"/>
              <a:t> </a:t>
            </a:r>
            <a:r>
              <a:rPr lang="fi-FI" sz="2400" dirty="0" err="1"/>
              <a:t>Core</a:t>
            </a:r>
            <a:r>
              <a:rPr lang="fi-FI" sz="2400" dirty="0"/>
              <a:t> </a:t>
            </a:r>
            <a:endParaRPr lang="fi-FI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760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F79668C-45F2-4DEF-92F4-157968F6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: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169D99DD-4060-4BD2-B3EF-B512D965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0" y="1647825"/>
            <a:ext cx="5514975" cy="4781550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91F61AFD-A918-46CF-AE99-71C0077BCAC2}"/>
              </a:ext>
            </a:extLst>
          </p:cNvPr>
          <p:cNvSpPr txBox="1"/>
          <p:nvPr/>
        </p:nvSpPr>
        <p:spPr>
          <a:xfrm>
            <a:off x="0" y="6429376"/>
            <a:ext cx="5789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 err="1"/>
              <a:t>Pic</a:t>
            </a:r>
            <a:r>
              <a:rPr lang="fi-FI" sz="1400" i="1" dirty="0"/>
              <a:t> 1. </a:t>
            </a:r>
            <a:r>
              <a:rPr lang="fi-FI" sz="1400" i="1" dirty="0" err="1"/>
              <a:t>Workings</a:t>
            </a:r>
            <a:r>
              <a:rPr lang="fi-FI" sz="1400" i="1" dirty="0"/>
              <a:t> of </a:t>
            </a:r>
            <a:r>
              <a:rPr lang="fi-FI" sz="1400" i="1" dirty="0" err="1"/>
              <a:t>IoT</a:t>
            </a:r>
            <a:r>
              <a:rPr lang="fi-FI" sz="1400" i="1" dirty="0"/>
              <a:t> </a:t>
            </a:r>
            <a:r>
              <a:rPr lang="fi-FI" sz="1400" i="1" dirty="0" err="1"/>
              <a:t>Core</a:t>
            </a:r>
            <a:r>
              <a:rPr lang="fi-FI" sz="1400" i="1" dirty="0"/>
              <a:t>. </a:t>
            </a:r>
            <a:r>
              <a:rPr lang="fi-FI" sz="1400" i="1" dirty="0" err="1"/>
              <a:t>Ref</a:t>
            </a:r>
            <a:r>
              <a:rPr lang="fi-FI" sz="1400" i="1" dirty="0"/>
              <a:t>: </a:t>
            </a:r>
            <a:r>
              <a:rPr lang="fi-FI" sz="1400" i="1" dirty="0">
                <a:hlinkClick r:id="rId4"/>
              </a:rPr>
              <a:t>https://cloud.google.com/solutions/iot</a:t>
            </a:r>
            <a:r>
              <a:rPr lang="fi-FI" sz="1400" i="1" dirty="0"/>
              <a:t> 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D898F98F-1301-449F-BE68-0D110A769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120" y="2102501"/>
            <a:ext cx="5966410" cy="3379136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F3AC8BF6-6737-4C0B-A37D-F1CC0FE319DF}"/>
              </a:ext>
            </a:extLst>
          </p:cNvPr>
          <p:cNvSpPr txBox="1"/>
          <p:nvPr/>
        </p:nvSpPr>
        <p:spPr>
          <a:xfrm>
            <a:off x="6063915" y="5455554"/>
            <a:ext cx="5789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 err="1"/>
              <a:t>Pic</a:t>
            </a:r>
            <a:r>
              <a:rPr lang="fi-FI" sz="1400" i="1" dirty="0"/>
              <a:t> 2. </a:t>
            </a:r>
            <a:r>
              <a:rPr lang="fi-FI" sz="1400" i="1" dirty="0" err="1"/>
              <a:t>Example</a:t>
            </a:r>
            <a:r>
              <a:rPr lang="fi-FI" sz="1400" i="1" dirty="0"/>
              <a:t> of </a:t>
            </a:r>
            <a:r>
              <a:rPr lang="fi-FI" sz="1400" i="1" dirty="0" err="1"/>
              <a:t>usage</a:t>
            </a:r>
            <a:r>
              <a:rPr lang="fi-FI" sz="1400" i="1" dirty="0"/>
              <a:t>. </a:t>
            </a:r>
            <a:r>
              <a:rPr lang="fi-FI" sz="1400" i="1" dirty="0" err="1"/>
              <a:t>Ref</a:t>
            </a:r>
            <a:r>
              <a:rPr lang="fi-FI" sz="1400" i="1" dirty="0"/>
              <a:t>: </a:t>
            </a:r>
            <a:r>
              <a:rPr lang="fi-FI" sz="1400" i="1" dirty="0">
                <a:hlinkClick r:id="rId6"/>
              </a:rPr>
              <a:t>https://cloud.google.com/blog/products/iot-devices/introducing-cloud-iot-core-commands-increased-flexibility-to-control-your-fleet-of-embedded-devices</a:t>
            </a:r>
            <a:r>
              <a:rPr lang="fi-FI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31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9C52D29-4681-441C-A33A-9C42F517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/>
              <a:t>IBM: Internet of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Platform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C07D5E7E-7543-4555-8BAD-F3266172463E}"/>
              </a:ext>
            </a:extLst>
          </p:cNvPr>
          <p:cNvSpPr txBox="1"/>
          <p:nvPr/>
        </p:nvSpPr>
        <p:spPr>
          <a:xfrm>
            <a:off x="1231641" y="1716833"/>
            <a:ext cx="97598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Communicate</a:t>
            </a:r>
            <a:r>
              <a:rPr lang="fi-FI" sz="2400" dirty="0"/>
              <a:t> and </a:t>
            </a:r>
            <a:r>
              <a:rPr lang="fi-FI" sz="2400" dirty="0" err="1"/>
              <a:t>collect</a:t>
            </a:r>
            <a:r>
              <a:rPr lang="fi-FI" sz="2400" dirty="0"/>
              <a:t> data </a:t>
            </a:r>
            <a:r>
              <a:rPr lang="fi-FI" sz="2400" dirty="0" err="1"/>
              <a:t>from</a:t>
            </a:r>
            <a:r>
              <a:rPr lang="fi-FI" sz="2400" dirty="0"/>
              <a:t> </a:t>
            </a:r>
            <a:r>
              <a:rPr lang="fi-FI" sz="2400" dirty="0" err="1"/>
              <a:t>connected</a:t>
            </a:r>
            <a:r>
              <a:rPr lang="fi-FI" sz="2400" dirty="0"/>
              <a:t> </a:t>
            </a:r>
            <a:r>
              <a:rPr lang="fi-FI" sz="2400" dirty="0" err="1"/>
              <a:t>devices</a:t>
            </a:r>
            <a:endParaRPr lang="fi-F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Monitor</a:t>
            </a:r>
            <a:r>
              <a:rPr lang="fi-FI" sz="2400" dirty="0"/>
              <a:t> and </a:t>
            </a:r>
            <a:r>
              <a:rPr lang="fi-FI" sz="2400" dirty="0" err="1"/>
              <a:t>analyze</a:t>
            </a:r>
            <a:r>
              <a:rPr lang="fi-FI" sz="24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Manage</a:t>
            </a:r>
            <a:r>
              <a:rPr lang="fi-FI" sz="2400" dirty="0"/>
              <a:t> data </a:t>
            </a:r>
            <a:r>
              <a:rPr lang="fi-FI" sz="2400" dirty="0" err="1"/>
              <a:t>storage</a:t>
            </a:r>
            <a:r>
              <a:rPr lang="fi-FI" sz="2400" dirty="0"/>
              <a:t>/</a:t>
            </a:r>
            <a:r>
              <a:rPr lang="fi-FI" sz="2400" dirty="0" err="1"/>
              <a:t>integrate</a:t>
            </a:r>
            <a:r>
              <a:rPr lang="fi-FI" sz="24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Trigger</a:t>
            </a:r>
            <a:r>
              <a:rPr lang="fi-FI" sz="2400" dirty="0"/>
              <a:t> </a:t>
            </a:r>
            <a:r>
              <a:rPr lang="fi-FI" sz="2400" dirty="0" err="1"/>
              <a:t>automatic</a:t>
            </a:r>
            <a:r>
              <a:rPr lang="fi-FI" sz="2400" dirty="0"/>
              <a:t> </a:t>
            </a:r>
            <a:r>
              <a:rPr lang="fi-FI" sz="2400" dirty="0" err="1"/>
              <a:t>actions</a:t>
            </a:r>
            <a:r>
              <a:rPr lang="fi-FI" sz="2400" dirty="0"/>
              <a:t>: </a:t>
            </a:r>
            <a:r>
              <a:rPr lang="fi-FI" sz="2400" dirty="0" err="1"/>
              <a:t>alerts</a:t>
            </a:r>
            <a:r>
              <a:rPr lang="fi-FI" sz="2400" dirty="0"/>
              <a:t>, </a:t>
            </a:r>
            <a:r>
              <a:rPr lang="fi-FI" sz="2400" dirty="0" err="1"/>
              <a:t>emails</a:t>
            </a:r>
            <a:r>
              <a:rPr lang="fi-FI" sz="2400" dirty="0"/>
              <a:t> etc.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Build</a:t>
            </a:r>
            <a:r>
              <a:rPr lang="fi-FI" sz="2400" dirty="0"/>
              <a:t> and </a:t>
            </a:r>
            <a:r>
              <a:rPr lang="fi-FI" sz="2400" dirty="0" err="1"/>
              <a:t>connect</a:t>
            </a:r>
            <a:r>
              <a:rPr lang="fi-FI" sz="2400" dirty="0"/>
              <a:t> </a:t>
            </a:r>
            <a:r>
              <a:rPr lang="fi-FI" sz="2400" dirty="0" err="1"/>
              <a:t>own</a:t>
            </a:r>
            <a:r>
              <a:rPr lang="fi-FI" sz="2400" dirty="0"/>
              <a:t> </a:t>
            </a:r>
            <a:r>
              <a:rPr lang="fi-FI" sz="2400" dirty="0" err="1"/>
              <a:t>apps</a:t>
            </a:r>
            <a:endParaRPr lang="fi-F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Risk</a:t>
            </a:r>
            <a:r>
              <a:rPr lang="fi-FI" sz="2400" dirty="0"/>
              <a:t> and </a:t>
            </a:r>
            <a:r>
              <a:rPr lang="fi-FI" sz="2400" dirty="0" err="1"/>
              <a:t>security</a:t>
            </a:r>
            <a:r>
              <a:rPr lang="fi-FI" sz="2400" dirty="0"/>
              <a:t>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/>
              <a:t>Access </a:t>
            </a:r>
            <a:r>
              <a:rPr lang="fi-FI" sz="2400" dirty="0" err="1"/>
              <a:t>control</a:t>
            </a:r>
            <a:r>
              <a:rPr lang="fi-FI" sz="2400" dirty="0"/>
              <a:t> for </a:t>
            </a:r>
            <a:r>
              <a:rPr lang="fi-FI" sz="2400" dirty="0" err="1"/>
              <a:t>users</a:t>
            </a:r>
            <a:r>
              <a:rPr lang="fi-FI" sz="2400" dirty="0"/>
              <a:t> and </a:t>
            </a:r>
            <a:r>
              <a:rPr lang="fi-FI" sz="2400" dirty="0" err="1"/>
              <a:t>apps</a:t>
            </a:r>
            <a:endParaRPr lang="fi-FI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/>
              <a:t>Secure </a:t>
            </a:r>
            <a:r>
              <a:rPr lang="fi-FI" sz="2400" dirty="0" err="1"/>
              <a:t>connectivity</a:t>
            </a:r>
            <a:r>
              <a:rPr lang="fi-FI" sz="2400" dirty="0"/>
              <a:t>: MQTT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FC7469C5-1252-48D4-BCDD-54894AF7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21" y="530809"/>
            <a:ext cx="1293545" cy="127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3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511A98A-467F-4FBB-8D93-6E2303F9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/>
              <a:t>Internet of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Platform</a:t>
            </a:r>
            <a:r>
              <a:rPr lang="fi-FI" dirty="0"/>
              <a:t>: </a:t>
            </a:r>
            <a:r>
              <a:rPr lang="fi-FI" dirty="0" err="1"/>
              <a:t>pricing</a:t>
            </a:r>
            <a:endParaRPr lang="fi-FI" dirty="0"/>
          </a:p>
        </p:txBody>
      </p:sp>
      <p:graphicFrame>
        <p:nvGraphicFramePr>
          <p:cNvPr id="4" name="Taulukko 5">
            <a:extLst>
              <a:ext uri="{FF2B5EF4-FFF2-40B4-BE49-F238E27FC236}">
                <a16:creationId xmlns:a16="http://schemas.microsoft.com/office/drawing/2014/main" id="{AF234BA5-46AA-4A10-8B45-6C1C0CB1E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25153"/>
              </p:ext>
            </p:extLst>
          </p:nvPr>
        </p:nvGraphicFramePr>
        <p:xfrm>
          <a:off x="1650466" y="2256324"/>
          <a:ext cx="8891067" cy="3287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689">
                  <a:extLst>
                    <a:ext uri="{9D8B030D-6E8A-4147-A177-3AD203B41FA5}">
                      <a16:colId xmlns:a16="http://schemas.microsoft.com/office/drawing/2014/main" val="2236530478"/>
                    </a:ext>
                  </a:extLst>
                </a:gridCol>
                <a:gridCol w="2963689">
                  <a:extLst>
                    <a:ext uri="{9D8B030D-6E8A-4147-A177-3AD203B41FA5}">
                      <a16:colId xmlns:a16="http://schemas.microsoft.com/office/drawing/2014/main" val="2210207600"/>
                    </a:ext>
                  </a:extLst>
                </a:gridCol>
                <a:gridCol w="2963689">
                  <a:extLst>
                    <a:ext uri="{9D8B030D-6E8A-4147-A177-3AD203B41FA5}">
                      <a16:colId xmlns:a16="http://schemas.microsoft.com/office/drawing/2014/main" val="1352420795"/>
                    </a:ext>
                  </a:extLst>
                </a:gridCol>
              </a:tblGrid>
              <a:tr h="818816">
                <a:tc>
                  <a:txBody>
                    <a:bodyPr/>
                    <a:lstStyle/>
                    <a:p>
                      <a:r>
                        <a:rPr lang="fi-FI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Pricing</a:t>
                      </a:r>
                      <a:r>
                        <a:rPr lang="fi-FI" dirty="0"/>
                        <a:t> (€) per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Features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723879"/>
                  </a:ext>
                </a:extLst>
              </a:tr>
              <a:tr h="474394">
                <a:tc>
                  <a:txBody>
                    <a:bodyPr/>
                    <a:lstStyle/>
                    <a:p>
                      <a:r>
                        <a:rPr lang="fi-FI" dirty="0" err="1"/>
                        <a:t>Lite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Free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&lt;500 </a:t>
                      </a:r>
                      <a:r>
                        <a:rPr lang="fi-FI" dirty="0" err="1"/>
                        <a:t>registered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devices</a:t>
                      </a:r>
                      <a:endParaRPr lang="fi-FI" dirty="0"/>
                    </a:p>
                    <a:p>
                      <a:r>
                        <a:rPr lang="fi-FI" dirty="0"/>
                        <a:t>&lt;200 MB data</a:t>
                      </a:r>
                    </a:p>
                    <a:p>
                      <a:r>
                        <a:rPr lang="fi-FI" dirty="0"/>
                        <a:t>Services </a:t>
                      </a:r>
                      <a:r>
                        <a:rPr lang="fi-FI" dirty="0" err="1"/>
                        <a:t>deleted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after</a:t>
                      </a:r>
                      <a:r>
                        <a:rPr lang="fi-FI" dirty="0"/>
                        <a:t> 30 </a:t>
                      </a:r>
                      <a:r>
                        <a:rPr lang="fi-FI" dirty="0" err="1"/>
                        <a:t>days</a:t>
                      </a:r>
                      <a:r>
                        <a:rPr lang="fi-FI" dirty="0"/>
                        <a:t> of </a:t>
                      </a:r>
                      <a:r>
                        <a:rPr lang="fi-FI" dirty="0" err="1"/>
                        <a:t>inactivity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38639"/>
                  </a:ext>
                </a:extLst>
              </a:tr>
              <a:tr h="474394">
                <a:tc>
                  <a:txBody>
                    <a:bodyPr/>
                    <a:lstStyle/>
                    <a:p>
                      <a:r>
                        <a:rPr lang="fi-FI" dirty="0" err="1"/>
                        <a:t>Capacity</a:t>
                      </a:r>
                      <a:r>
                        <a:rPr lang="fi-FI" dirty="0"/>
                        <a:t> 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2108.25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&lt;5000 </a:t>
                      </a:r>
                      <a:r>
                        <a:rPr lang="fi-FI" dirty="0" err="1"/>
                        <a:t>devices</a:t>
                      </a:r>
                      <a:endParaRPr lang="fi-FI" dirty="0"/>
                    </a:p>
                    <a:p>
                      <a:r>
                        <a:rPr lang="fi-FI" dirty="0"/>
                        <a:t>&lt;1 </a:t>
                      </a:r>
                      <a:r>
                        <a:rPr lang="fi-FI" dirty="0" err="1"/>
                        <a:t>million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analytics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events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16099"/>
                  </a:ext>
                </a:extLst>
              </a:tr>
              <a:tr h="474394">
                <a:tc>
                  <a:txBody>
                    <a:bodyPr/>
                    <a:lstStyle/>
                    <a:p>
                      <a:r>
                        <a:rPr lang="fi-FI" dirty="0" err="1"/>
                        <a:t>Capacity</a:t>
                      </a:r>
                      <a:r>
                        <a:rPr lang="fi-FI" dirty="0"/>
                        <a:t> 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6746.40 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&lt;25 000 </a:t>
                      </a:r>
                      <a:r>
                        <a:rPr lang="fi-FI" dirty="0" err="1"/>
                        <a:t>devices</a:t>
                      </a:r>
                      <a:endParaRPr lang="fi-FI" dirty="0"/>
                    </a:p>
                    <a:p>
                      <a:r>
                        <a:rPr lang="fi-FI" dirty="0"/>
                        <a:t>&lt;5 </a:t>
                      </a:r>
                      <a:r>
                        <a:rPr lang="fi-FI" dirty="0" err="1"/>
                        <a:t>million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analytics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events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99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AC2D542-05D9-404C-AA9C-6D36E2A5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702" y="1340716"/>
            <a:ext cx="7958331" cy="1077229"/>
          </a:xfrm>
        </p:spPr>
        <p:txBody>
          <a:bodyPr/>
          <a:lstStyle/>
          <a:p>
            <a:pPr algn="ctr"/>
            <a:r>
              <a:rPr lang="fi-FI" dirty="0"/>
              <a:t>Task5-1</a:t>
            </a:r>
            <a:br>
              <a:rPr lang="fi-FI" dirty="0"/>
            </a:br>
            <a:r>
              <a:rPr lang="en-US" dirty="0"/>
              <a:t>Application deployment to a Cloud</a:t>
            </a:r>
            <a:endParaRPr lang="fi-FI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86BC3D10-EAA6-4103-8D7C-61ED1E21B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68" y="2999114"/>
            <a:ext cx="10324607" cy="288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29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2E106A4-8AC4-4064-9A31-606F0D3D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/>
              <a:t>How to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started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F976AC4B-494B-43E0-9710-3D3C3B038F08}"/>
              </a:ext>
            </a:extLst>
          </p:cNvPr>
          <p:cNvSpPr txBox="1"/>
          <p:nvPr/>
        </p:nvSpPr>
        <p:spPr>
          <a:xfrm>
            <a:off x="1143000" y="1885285"/>
            <a:ext cx="998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Create</a:t>
            </a:r>
            <a:r>
              <a:rPr lang="fi-FI" sz="2400" dirty="0"/>
              <a:t> IBM </a:t>
            </a:r>
            <a:r>
              <a:rPr lang="fi-FI" sz="2400" dirty="0" err="1"/>
              <a:t>account</a:t>
            </a:r>
            <a:r>
              <a:rPr lang="fi-FI" sz="2400" dirty="0"/>
              <a:t> and Watson </a:t>
            </a:r>
            <a:r>
              <a:rPr lang="fi-FI" sz="2400" dirty="0" err="1"/>
              <a:t>IoT</a:t>
            </a:r>
            <a:r>
              <a:rPr lang="fi-FI" sz="2400" dirty="0"/>
              <a:t> </a:t>
            </a:r>
            <a:r>
              <a:rPr lang="fi-FI" sz="2400" dirty="0" err="1"/>
              <a:t>Platform</a:t>
            </a:r>
            <a:r>
              <a:rPr lang="fi-FI" sz="2400" dirty="0"/>
              <a:t> </a:t>
            </a:r>
            <a:r>
              <a:rPr lang="fi-FI" sz="2400" dirty="0" err="1"/>
              <a:t>instance</a:t>
            </a:r>
            <a:endParaRPr lang="fi-F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/>
              <a:t>Device </a:t>
            </a:r>
            <a:r>
              <a:rPr lang="fi-FI" sz="2400" dirty="0" err="1"/>
              <a:t>requirements</a:t>
            </a:r>
            <a:r>
              <a:rPr lang="fi-FI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Must</a:t>
            </a:r>
            <a:r>
              <a:rPr lang="fi-FI" sz="2400" dirty="0"/>
              <a:t> </a:t>
            </a:r>
            <a:r>
              <a:rPr lang="fi-FI" sz="2400" dirty="0" err="1"/>
              <a:t>be</a:t>
            </a:r>
            <a:r>
              <a:rPr lang="fi-FI" sz="2400" dirty="0"/>
              <a:t> </a:t>
            </a:r>
            <a:r>
              <a:rPr lang="fi-FI" sz="2400" dirty="0" err="1"/>
              <a:t>able</a:t>
            </a:r>
            <a:r>
              <a:rPr lang="fi-FI" sz="2400" dirty="0"/>
              <a:t> to </a:t>
            </a:r>
            <a:r>
              <a:rPr lang="fi-FI" sz="2400" dirty="0" err="1"/>
              <a:t>communicate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/>
              <a:t>using</a:t>
            </a:r>
            <a:r>
              <a:rPr lang="fi-FI" sz="2400" dirty="0"/>
              <a:t> MQTT </a:t>
            </a:r>
            <a:r>
              <a:rPr lang="fi-FI" sz="2400" dirty="0" err="1"/>
              <a:t>or</a:t>
            </a:r>
            <a:r>
              <a:rPr lang="fi-FI" sz="2400" dirty="0"/>
              <a:t> HTTP </a:t>
            </a:r>
            <a:r>
              <a:rPr lang="fi-FI" sz="2400" dirty="0" err="1"/>
              <a:t>protocols</a:t>
            </a:r>
            <a:endParaRPr lang="fi-FI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Register</a:t>
            </a:r>
            <a:r>
              <a:rPr lang="fi-FI" sz="2400" dirty="0"/>
              <a:t> </a:t>
            </a:r>
            <a:r>
              <a:rPr lang="fi-FI" sz="2400" dirty="0" err="1"/>
              <a:t>device</a:t>
            </a:r>
            <a:r>
              <a:rPr lang="fi-FI" sz="2400" dirty="0"/>
              <a:t> and </a:t>
            </a:r>
            <a:r>
              <a:rPr lang="fi-FI" sz="2400" dirty="0" err="1"/>
              <a:t>provide</a:t>
            </a:r>
            <a:r>
              <a:rPr lang="fi-FI" sz="2400" dirty="0"/>
              <a:t> </a:t>
            </a:r>
            <a:r>
              <a:rPr lang="fi-FI" sz="2400" dirty="0" err="1"/>
              <a:t>automatically</a:t>
            </a:r>
            <a:r>
              <a:rPr lang="fi-FI" sz="2400" dirty="0"/>
              <a:t> </a:t>
            </a:r>
            <a:r>
              <a:rPr lang="fi-FI" sz="2400" dirty="0" err="1"/>
              <a:t>generated</a:t>
            </a:r>
            <a:r>
              <a:rPr lang="fi-FI" sz="2400" dirty="0"/>
              <a:t> </a:t>
            </a:r>
            <a:r>
              <a:rPr lang="fi-FI" sz="2400" dirty="0" err="1"/>
              <a:t>token</a:t>
            </a:r>
            <a:r>
              <a:rPr lang="fi-FI" sz="2400" dirty="0"/>
              <a:t> </a:t>
            </a:r>
            <a:r>
              <a:rPr lang="fi-FI" sz="2400" dirty="0" err="1"/>
              <a:t>or</a:t>
            </a:r>
            <a:r>
              <a:rPr lang="fi-FI" sz="2400" dirty="0"/>
              <a:t> </a:t>
            </a:r>
            <a:r>
              <a:rPr lang="fi-FI" sz="2400" dirty="0" err="1"/>
              <a:t>create</a:t>
            </a:r>
            <a:r>
              <a:rPr lang="fi-FI" sz="2400" dirty="0"/>
              <a:t> </a:t>
            </a:r>
            <a:r>
              <a:rPr lang="fi-FI" sz="2400" dirty="0" err="1"/>
              <a:t>your</a:t>
            </a:r>
            <a:r>
              <a:rPr lang="fi-FI" sz="2400" dirty="0"/>
              <a:t> </a:t>
            </a:r>
            <a:r>
              <a:rPr lang="fi-FI" sz="2400" dirty="0" err="1"/>
              <a:t>own</a:t>
            </a:r>
            <a:r>
              <a:rPr lang="fi-FI" sz="2400" dirty="0"/>
              <a:t> </a:t>
            </a:r>
            <a:r>
              <a:rPr lang="fi-FI" sz="2400" dirty="0" err="1"/>
              <a:t>token</a:t>
            </a:r>
            <a:endParaRPr lang="fi-FI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Now</a:t>
            </a:r>
            <a:r>
              <a:rPr lang="fi-FI" sz="2400" dirty="0"/>
              <a:t> </a:t>
            </a:r>
            <a:r>
              <a:rPr lang="fi-FI" sz="2400" dirty="0" err="1"/>
              <a:t>you</a:t>
            </a:r>
            <a:r>
              <a:rPr lang="fi-FI" sz="2400" dirty="0"/>
              <a:t> </a:t>
            </a:r>
            <a:r>
              <a:rPr lang="fi-FI" sz="2400" dirty="0" err="1"/>
              <a:t>can</a:t>
            </a:r>
            <a:r>
              <a:rPr lang="fi-FI" sz="2400" dirty="0"/>
              <a:t> </a:t>
            </a:r>
            <a:r>
              <a:rPr lang="fi-FI" sz="2400" dirty="0" err="1"/>
              <a:t>connect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device</a:t>
            </a:r>
            <a:r>
              <a:rPr lang="fi-FI" sz="2400" dirty="0"/>
              <a:t> to Watson </a:t>
            </a:r>
            <a:r>
              <a:rPr lang="fi-FI" sz="2400" dirty="0" err="1"/>
              <a:t>IoT</a:t>
            </a:r>
            <a:r>
              <a:rPr lang="fi-FI" sz="2400" dirty="0"/>
              <a:t> </a:t>
            </a:r>
            <a:r>
              <a:rPr lang="fi-FI" sz="2400" dirty="0" err="1"/>
              <a:t>Platform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/>
              <a:t>setting</a:t>
            </a:r>
            <a:r>
              <a:rPr lang="fi-FI" sz="2400" dirty="0"/>
              <a:t> </a:t>
            </a:r>
            <a:r>
              <a:rPr lang="fi-FI" sz="2400" dirty="0" err="1"/>
              <a:t>your</a:t>
            </a:r>
            <a:r>
              <a:rPr lang="fi-FI" sz="2400" dirty="0"/>
              <a:t> </a:t>
            </a:r>
            <a:r>
              <a:rPr lang="fi-FI" sz="2400" dirty="0" err="1"/>
              <a:t>device</a:t>
            </a:r>
            <a:r>
              <a:rPr lang="fi-FI" sz="2400" dirty="0"/>
              <a:t> for MQTT </a:t>
            </a:r>
            <a:r>
              <a:rPr lang="fi-FI" sz="2400" dirty="0" err="1"/>
              <a:t>messaging</a:t>
            </a:r>
            <a:r>
              <a:rPr lang="fi-FI" sz="2400" dirty="0"/>
              <a:t> and </a:t>
            </a:r>
            <a:r>
              <a:rPr lang="fi-FI" sz="2400" dirty="0" err="1"/>
              <a:t>authenticating</a:t>
            </a:r>
            <a:r>
              <a:rPr lang="fi-FI" sz="2400" dirty="0"/>
              <a:t> </a:t>
            </a:r>
            <a:r>
              <a:rPr lang="fi-FI" sz="2400" dirty="0" err="1"/>
              <a:t>device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authentication</a:t>
            </a:r>
            <a:r>
              <a:rPr lang="fi-FI" sz="2400" dirty="0"/>
              <a:t> </a:t>
            </a:r>
            <a:r>
              <a:rPr lang="fi-FI" sz="2400" dirty="0" err="1"/>
              <a:t>token</a:t>
            </a:r>
            <a:r>
              <a:rPr lang="fi-FI" sz="2400" dirty="0"/>
              <a:t> and </a:t>
            </a:r>
            <a:r>
              <a:rPr lang="fi-FI" sz="2400" dirty="0" err="1"/>
              <a:t>device</a:t>
            </a:r>
            <a:r>
              <a:rPr lang="fi-FI" sz="2400" dirty="0"/>
              <a:t>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Extend</a:t>
            </a:r>
            <a:r>
              <a:rPr lang="fi-FI" sz="2400" dirty="0"/>
              <a:t> data </a:t>
            </a:r>
            <a:r>
              <a:rPr lang="fi-FI" sz="2400" dirty="0" err="1"/>
              <a:t>analytics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r>
              <a:rPr lang="fi-FI" sz="2400" dirty="0"/>
              <a:t> </a:t>
            </a:r>
            <a:r>
              <a:rPr lang="fi-FI" sz="2400" dirty="0" err="1"/>
              <a:t>by</a:t>
            </a:r>
            <a:r>
              <a:rPr lang="fi-FI" sz="2400" dirty="0"/>
              <a:t> </a:t>
            </a:r>
            <a:r>
              <a:rPr lang="fi-FI" sz="2400" dirty="0" err="1"/>
              <a:t>creating</a:t>
            </a:r>
            <a:r>
              <a:rPr lang="fi-FI" sz="2400" dirty="0"/>
              <a:t>/</a:t>
            </a:r>
            <a:r>
              <a:rPr lang="fi-FI" sz="2400" dirty="0" err="1"/>
              <a:t>connecting</a:t>
            </a:r>
            <a:r>
              <a:rPr lang="fi-FI" sz="2400" dirty="0"/>
              <a:t> </a:t>
            </a:r>
            <a:r>
              <a:rPr lang="fi-FI" sz="2400" dirty="0" err="1"/>
              <a:t>own</a:t>
            </a:r>
            <a:r>
              <a:rPr lang="fi-FI" sz="2400" dirty="0"/>
              <a:t> </a:t>
            </a:r>
            <a:r>
              <a:rPr lang="fi-FI" sz="2400" dirty="0" err="1"/>
              <a:t>apps</a:t>
            </a:r>
            <a:r>
              <a:rPr lang="fi-FI" sz="2400" dirty="0"/>
              <a:t> to </a:t>
            </a:r>
            <a:r>
              <a:rPr lang="fi-FI" sz="2400" dirty="0" err="1"/>
              <a:t>consume</a:t>
            </a:r>
            <a:r>
              <a:rPr lang="fi-FI" sz="2400" dirty="0"/>
              <a:t> </a:t>
            </a:r>
            <a:r>
              <a:rPr lang="fi-FI" sz="2400" dirty="0" err="1"/>
              <a:t>device</a:t>
            </a:r>
            <a:r>
              <a:rPr lang="fi-FI" sz="24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68562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A7D59D2-DE38-4A90-B5A0-3814D396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/>
              <a:t>Internet Of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Platform</a:t>
            </a:r>
            <a:r>
              <a:rPr lang="fi-FI" dirty="0"/>
              <a:t> in general:</a:t>
            </a: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60C68027-9C8C-44AC-B81C-B953FA045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530" y="1346670"/>
            <a:ext cx="8270609" cy="5138166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B2B5AC17-5B88-46CB-B204-64A5C8E9675D}"/>
              </a:ext>
            </a:extLst>
          </p:cNvPr>
          <p:cNvSpPr txBox="1"/>
          <p:nvPr/>
        </p:nvSpPr>
        <p:spPr>
          <a:xfrm>
            <a:off x="2155330" y="6484836"/>
            <a:ext cx="91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 err="1"/>
              <a:t>Pic</a:t>
            </a:r>
            <a:r>
              <a:rPr lang="fi-FI" sz="1400" i="1" dirty="0"/>
              <a:t> 3. </a:t>
            </a:r>
            <a:r>
              <a:rPr lang="fi-FI" sz="1400" i="1" dirty="0" err="1"/>
              <a:t>Workings</a:t>
            </a:r>
            <a:r>
              <a:rPr lang="fi-FI" sz="1400" i="1" dirty="0"/>
              <a:t> of </a:t>
            </a:r>
            <a:r>
              <a:rPr lang="fi-FI" sz="1400" i="1" dirty="0" err="1"/>
              <a:t>the</a:t>
            </a:r>
            <a:r>
              <a:rPr lang="fi-FI" sz="1400" i="1" dirty="0"/>
              <a:t> </a:t>
            </a:r>
            <a:r>
              <a:rPr lang="fi-FI" sz="1400" i="1" dirty="0" err="1"/>
              <a:t>platform</a:t>
            </a:r>
            <a:r>
              <a:rPr lang="fi-FI" sz="1400" i="1" dirty="0"/>
              <a:t>. </a:t>
            </a:r>
            <a:r>
              <a:rPr lang="fi-FI" sz="1400" i="1" dirty="0" err="1"/>
              <a:t>Ref</a:t>
            </a:r>
            <a:r>
              <a:rPr lang="fi-FI" sz="1400" i="1" dirty="0"/>
              <a:t>: </a:t>
            </a:r>
            <a:r>
              <a:rPr lang="fi-FI" sz="1400" i="1" dirty="0">
                <a:hlinkClick r:id="rId4"/>
              </a:rPr>
              <a:t>https://cloud.ibm.com/catalog/services/internet-of-things-platform#about</a:t>
            </a:r>
            <a:r>
              <a:rPr lang="fi-FI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12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A7D59D2-DE38-4A90-B5A0-3814D396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/>
              <a:t>Internet Of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Platform</a:t>
            </a:r>
            <a:r>
              <a:rPr lang="fi-FI" dirty="0"/>
              <a:t> in general: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B2B5AC17-5B88-46CB-B204-64A5C8E9675D}"/>
              </a:ext>
            </a:extLst>
          </p:cNvPr>
          <p:cNvSpPr txBox="1"/>
          <p:nvPr/>
        </p:nvSpPr>
        <p:spPr>
          <a:xfrm>
            <a:off x="1743020" y="6484896"/>
            <a:ext cx="91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 err="1"/>
              <a:t>Pic</a:t>
            </a:r>
            <a:r>
              <a:rPr lang="fi-FI" sz="1400" i="1" dirty="0"/>
              <a:t> 4. </a:t>
            </a:r>
            <a:r>
              <a:rPr lang="fi-FI" sz="1400" i="1" dirty="0" err="1"/>
              <a:t>Devices</a:t>
            </a:r>
            <a:r>
              <a:rPr lang="fi-FI" sz="1400" i="1" dirty="0"/>
              <a:t> </a:t>
            </a:r>
            <a:r>
              <a:rPr lang="fi-FI" sz="1400" i="1" dirty="0" err="1"/>
              <a:t>registered</a:t>
            </a:r>
            <a:r>
              <a:rPr lang="fi-FI" sz="1400" i="1" dirty="0"/>
              <a:t> to </a:t>
            </a:r>
            <a:r>
              <a:rPr lang="fi-FI" sz="1400" i="1" dirty="0" err="1"/>
              <a:t>platform</a:t>
            </a:r>
            <a:r>
              <a:rPr lang="fi-FI" sz="1400" i="1" dirty="0"/>
              <a:t>. </a:t>
            </a:r>
            <a:r>
              <a:rPr lang="fi-FI" sz="1400" i="1" dirty="0" err="1"/>
              <a:t>Ref</a:t>
            </a:r>
            <a:r>
              <a:rPr lang="fi-FI" sz="1400" i="1" dirty="0"/>
              <a:t>: </a:t>
            </a:r>
            <a:r>
              <a:rPr lang="fi-FI" sz="1400" i="1" dirty="0">
                <a:hlinkClick r:id="rId2"/>
              </a:rPr>
              <a:t>https://cloud.ibm.com/catalog/services/internet-of-things-platform#about</a:t>
            </a:r>
            <a:r>
              <a:rPr lang="fi-FI" sz="1400" i="1" dirty="0"/>
              <a:t> 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957FEDB4-DD88-4041-965C-50A2898A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32" y="1279053"/>
            <a:ext cx="10315325" cy="520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86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A7D59D2-DE38-4A90-B5A0-3814D396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728326"/>
            <a:ext cx="7958331" cy="1077229"/>
          </a:xfrm>
        </p:spPr>
        <p:txBody>
          <a:bodyPr/>
          <a:lstStyle/>
          <a:p>
            <a:pPr algn="l"/>
            <a:r>
              <a:rPr lang="fi-FI" dirty="0"/>
              <a:t>Internet Of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Platform</a:t>
            </a:r>
            <a:r>
              <a:rPr lang="fi-FI" dirty="0"/>
              <a:t> in general: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B2B5AC17-5B88-46CB-B204-64A5C8E9675D}"/>
              </a:ext>
            </a:extLst>
          </p:cNvPr>
          <p:cNvSpPr txBox="1"/>
          <p:nvPr/>
        </p:nvSpPr>
        <p:spPr>
          <a:xfrm>
            <a:off x="1875412" y="6484836"/>
            <a:ext cx="91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 err="1"/>
              <a:t>Pic</a:t>
            </a:r>
            <a:r>
              <a:rPr lang="fi-FI" sz="1400" i="1" dirty="0"/>
              <a:t> 5. </a:t>
            </a:r>
            <a:r>
              <a:rPr lang="fi-FI" sz="1400" i="1" dirty="0" err="1"/>
              <a:t>Spesific</a:t>
            </a:r>
            <a:r>
              <a:rPr lang="fi-FI" sz="1400" i="1" dirty="0"/>
              <a:t> </a:t>
            </a:r>
            <a:r>
              <a:rPr lang="fi-FI" sz="1400" i="1" dirty="0" err="1"/>
              <a:t>device</a:t>
            </a:r>
            <a:r>
              <a:rPr lang="fi-FI" sz="1400" i="1" dirty="0"/>
              <a:t> </a:t>
            </a:r>
            <a:r>
              <a:rPr lang="fi-FI" sz="1400" i="1" dirty="0" err="1"/>
              <a:t>connected</a:t>
            </a:r>
            <a:r>
              <a:rPr lang="fi-FI" sz="1400" i="1" dirty="0"/>
              <a:t>. </a:t>
            </a:r>
            <a:r>
              <a:rPr lang="fi-FI" sz="1400" i="1" dirty="0" err="1"/>
              <a:t>Ref</a:t>
            </a:r>
            <a:r>
              <a:rPr lang="fi-FI" sz="1400" i="1" dirty="0"/>
              <a:t>: </a:t>
            </a:r>
            <a:r>
              <a:rPr lang="fi-FI" sz="1400" i="1" dirty="0">
                <a:hlinkClick r:id="rId3"/>
              </a:rPr>
              <a:t>https://cloud.ibm.com/catalog/services/internet-of-things-platform#about</a:t>
            </a:r>
            <a:r>
              <a:rPr lang="fi-FI" sz="1400" i="1" dirty="0"/>
              <a:t> 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F309B6FD-502B-4B5B-8241-448B3AAF2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861" y="1266941"/>
            <a:ext cx="9298053" cy="52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6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DF095D-511D-40AC-9766-5D300119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Azure</a:t>
            </a:r>
            <a:r>
              <a:rPr lang="fi-FI" dirty="0"/>
              <a:t>: 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Hub</a:t>
            </a:r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49B81E2C-6822-4C61-8E30-04013623DC14}"/>
              </a:ext>
            </a:extLst>
          </p:cNvPr>
          <p:cNvSpPr txBox="1"/>
          <p:nvPr/>
        </p:nvSpPr>
        <p:spPr>
          <a:xfrm>
            <a:off x="1141445" y="1698171"/>
            <a:ext cx="99091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/>
              <a:t>Connect, </a:t>
            </a:r>
            <a:r>
              <a:rPr lang="fi-FI" sz="2000" dirty="0" err="1"/>
              <a:t>monitor</a:t>
            </a:r>
            <a:r>
              <a:rPr lang="fi-FI" sz="2000" dirty="0"/>
              <a:t> and </a:t>
            </a:r>
            <a:r>
              <a:rPr lang="fi-FI" sz="2000" dirty="0" err="1"/>
              <a:t>manage</a:t>
            </a:r>
            <a:r>
              <a:rPr lang="fi-FI" sz="2000" dirty="0"/>
              <a:t> </a:t>
            </a:r>
            <a:r>
              <a:rPr lang="fi-FI" sz="2000" dirty="0" err="1"/>
              <a:t>IoT</a:t>
            </a:r>
            <a:r>
              <a:rPr lang="fi-FI" sz="2000" dirty="0"/>
              <a:t> </a:t>
            </a:r>
            <a:r>
              <a:rPr lang="fi-FI" sz="2000" dirty="0" err="1"/>
              <a:t>devices</a:t>
            </a:r>
            <a:r>
              <a:rPr lang="fi-FI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Telemetry</a:t>
            </a:r>
            <a:r>
              <a:rPr lang="fi-FI" sz="2000" dirty="0"/>
              <a:t> data to </a:t>
            </a:r>
            <a:r>
              <a:rPr lang="fi-FI" sz="2000" dirty="0" err="1"/>
              <a:t>get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state</a:t>
            </a:r>
            <a:r>
              <a:rPr lang="fi-FI" sz="2000" dirty="0"/>
              <a:t> of </a:t>
            </a:r>
            <a:r>
              <a:rPr lang="fi-FI" sz="2000" dirty="0" err="1"/>
              <a:t>device</a:t>
            </a:r>
            <a:endParaRPr lang="fi-FI" sz="2000" dirty="0"/>
          </a:p>
          <a:p>
            <a:pPr lvl="1"/>
            <a:endParaRPr lang="fi-FI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Reliable</a:t>
            </a:r>
            <a:r>
              <a:rPr lang="fi-FI" sz="2000" dirty="0"/>
              <a:t> </a:t>
            </a:r>
            <a:r>
              <a:rPr lang="fi-FI" sz="2000" dirty="0" err="1"/>
              <a:t>communication</a:t>
            </a:r>
            <a:r>
              <a:rPr lang="fi-FI" sz="2000" dirty="0"/>
              <a:t> </a:t>
            </a:r>
            <a:r>
              <a:rPr lang="fi-FI" sz="2000" dirty="0" err="1"/>
              <a:t>between</a:t>
            </a:r>
            <a:r>
              <a:rPr lang="fi-FI" sz="2000" dirty="0"/>
              <a:t> </a:t>
            </a:r>
            <a:r>
              <a:rPr lang="fi-FI" sz="2000" dirty="0" err="1"/>
              <a:t>IoT</a:t>
            </a:r>
            <a:r>
              <a:rPr lang="fi-FI" sz="2000" dirty="0"/>
              <a:t> </a:t>
            </a:r>
            <a:r>
              <a:rPr lang="fi-FI" sz="2000" dirty="0" err="1"/>
              <a:t>app</a:t>
            </a:r>
            <a:r>
              <a:rPr lang="fi-FI" sz="2000" dirty="0"/>
              <a:t> and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devices</a:t>
            </a:r>
            <a:endParaRPr lang="fi-FI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Send</a:t>
            </a:r>
            <a:r>
              <a:rPr lang="fi-FI" sz="2000" dirty="0"/>
              <a:t> </a:t>
            </a:r>
            <a:r>
              <a:rPr lang="fi-FI" sz="2000" dirty="0" err="1"/>
              <a:t>commands</a:t>
            </a:r>
            <a:r>
              <a:rPr lang="fi-FI" sz="2000" dirty="0"/>
              <a:t>/</a:t>
            </a:r>
            <a:r>
              <a:rPr lang="fi-FI" sz="2000" dirty="0" err="1"/>
              <a:t>notifications</a:t>
            </a:r>
            <a:r>
              <a:rPr lang="fi-FI" sz="2000" dirty="0"/>
              <a:t> to </a:t>
            </a:r>
            <a:r>
              <a:rPr lang="fi-FI" sz="2000" dirty="0" err="1"/>
              <a:t>connected</a:t>
            </a:r>
            <a:r>
              <a:rPr lang="fi-FI" sz="2000" dirty="0"/>
              <a:t> </a:t>
            </a:r>
            <a:r>
              <a:rPr lang="fi-FI" sz="2000" dirty="0" err="1"/>
              <a:t>devices</a:t>
            </a:r>
            <a:endParaRPr lang="fi-FI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Track</a:t>
            </a:r>
            <a:r>
              <a:rPr lang="fi-FI" sz="2000" dirty="0"/>
              <a:t> </a:t>
            </a:r>
            <a:r>
              <a:rPr lang="fi-FI" sz="2000" dirty="0" err="1"/>
              <a:t>message</a:t>
            </a:r>
            <a:r>
              <a:rPr lang="fi-FI" sz="2000" dirty="0"/>
              <a:t> </a:t>
            </a:r>
            <a:r>
              <a:rPr lang="fi-FI" sz="2000" dirty="0" err="1"/>
              <a:t>delivery</a:t>
            </a:r>
            <a:r>
              <a:rPr lang="fi-FI" sz="2000" dirty="0"/>
              <a:t>: ACK –</a:t>
            </a:r>
            <a:r>
              <a:rPr lang="fi-FI" sz="2000" dirty="0" err="1"/>
              <a:t>receipts</a:t>
            </a:r>
            <a:endParaRPr lang="fi-FI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Individual</a:t>
            </a:r>
            <a:r>
              <a:rPr lang="fi-FI" sz="2000" dirty="0"/>
              <a:t> </a:t>
            </a:r>
            <a:r>
              <a:rPr lang="fi-FI" sz="2000" dirty="0" err="1"/>
              <a:t>identities</a:t>
            </a:r>
            <a:r>
              <a:rPr lang="fi-FI" sz="2000" dirty="0"/>
              <a:t> and </a:t>
            </a:r>
            <a:r>
              <a:rPr lang="fi-FI" sz="2000" dirty="0" err="1"/>
              <a:t>credentials</a:t>
            </a:r>
            <a:r>
              <a:rPr lang="fi-FI" sz="2000" dirty="0"/>
              <a:t> for </a:t>
            </a:r>
            <a:r>
              <a:rPr lang="fi-FI" sz="2000" dirty="0" err="1"/>
              <a:t>each</a:t>
            </a:r>
            <a:r>
              <a:rPr lang="fi-FI" sz="2000" dirty="0"/>
              <a:t> </a:t>
            </a:r>
            <a:r>
              <a:rPr lang="fi-FI" sz="2000" dirty="0" err="1"/>
              <a:t>device</a:t>
            </a:r>
            <a:endParaRPr lang="fi-FI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000" dirty="0"/>
              <a:t>HTTP, MQTT</a:t>
            </a:r>
          </a:p>
          <a:p>
            <a:endParaRPr lang="fi-FI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 err="1"/>
              <a:t>Flexible</a:t>
            </a:r>
            <a:r>
              <a:rPr lang="fi-FI" sz="2000" dirty="0"/>
              <a:t>: </a:t>
            </a:r>
            <a:r>
              <a:rPr lang="fi-FI" sz="2000" dirty="0" err="1"/>
              <a:t>IoT</a:t>
            </a:r>
            <a:r>
              <a:rPr lang="fi-FI" sz="2000" dirty="0"/>
              <a:t> </a:t>
            </a:r>
            <a:r>
              <a:rPr lang="fi-FI" sz="2000" dirty="0" err="1"/>
              <a:t>apps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run</a:t>
            </a:r>
            <a:r>
              <a:rPr lang="fi-FI" sz="2000" dirty="0"/>
              <a:t> </a:t>
            </a:r>
            <a:r>
              <a:rPr lang="fi-FI" sz="2000" dirty="0" err="1"/>
              <a:t>partially</a:t>
            </a:r>
            <a:r>
              <a:rPr lang="fi-FI" sz="2000" dirty="0"/>
              <a:t>/</a:t>
            </a:r>
            <a:r>
              <a:rPr lang="fi-FI" sz="2000" dirty="0" err="1"/>
              <a:t>entirely</a:t>
            </a:r>
            <a:r>
              <a:rPr lang="fi-FI" sz="2000" dirty="0"/>
              <a:t> on-</a:t>
            </a:r>
            <a:r>
              <a:rPr lang="fi-FI" sz="2000" dirty="0" err="1"/>
              <a:t>premises</a:t>
            </a:r>
            <a:endParaRPr lang="fi-FI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/>
              <a:t>Device Update –</a:t>
            </a:r>
            <a:r>
              <a:rPr lang="fi-FI" sz="2000" dirty="0" err="1"/>
              <a:t>platform</a:t>
            </a:r>
            <a:r>
              <a:rPr lang="fi-FI" sz="2000" dirty="0"/>
              <a:t>: </a:t>
            </a:r>
            <a:r>
              <a:rPr lang="fi-FI" sz="2000" dirty="0" err="1"/>
              <a:t>distribute</a:t>
            </a:r>
            <a:r>
              <a:rPr lang="fi-FI" sz="2000" dirty="0"/>
              <a:t>/</a:t>
            </a:r>
            <a:r>
              <a:rPr lang="fi-FI" sz="2000" dirty="0" err="1"/>
              <a:t>manage</a:t>
            </a:r>
            <a:r>
              <a:rPr lang="fi-FI" sz="2000" dirty="0"/>
              <a:t> </a:t>
            </a:r>
            <a:r>
              <a:rPr lang="fi-FI" sz="2000" dirty="0" err="1"/>
              <a:t>updates</a:t>
            </a:r>
            <a:r>
              <a:rPr lang="fi-FI" sz="2000" dirty="0"/>
              <a:t> to </a:t>
            </a:r>
            <a:r>
              <a:rPr lang="fi-FI" sz="2000" dirty="0" err="1"/>
              <a:t>sensors</a:t>
            </a:r>
            <a:r>
              <a:rPr lang="fi-FI" sz="2000" dirty="0"/>
              <a:t>/</a:t>
            </a:r>
            <a:r>
              <a:rPr lang="fi-FI" sz="2000" dirty="0" err="1"/>
              <a:t>gateways</a:t>
            </a:r>
            <a:r>
              <a:rPr lang="fi-FI" sz="2000" dirty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/>
              <a:t>Compatible </a:t>
            </a:r>
            <a:r>
              <a:rPr lang="fi-FI" sz="2000" dirty="0" err="1"/>
              <a:t>with</a:t>
            </a:r>
            <a:r>
              <a:rPr lang="fi-FI" sz="2000" dirty="0"/>
              <a:t> </a:t>
            </a:r>
            <a:r>
              <a:rPr lang="fi-FI" sz="2000" dirty="0" err="1"/>
              <a:t>other</a:t>
            </a:r>
            <a:r>
              <a:rPr lang="fi-FI" sz="2000" dirty="0"/>
              <a:t> </a:t>
            </a:r>
            <a:r>
              <a:rPr lang="fi-FI" sz="2000" dirty="0" err="1"/>
              <a:t>Azure</a:t>
            </a:r>
            <a:r>
              <a:rPr lang="fi-FI" sz="2000" dirty="0"/>
              <a:t> </a:t>
            </a:r>
            <a:r>
              <a:rPr lang="fi-FI" sz="2000" dirty="0" err="1"/>
              <a:t>IoT</a:t>
            </a:r>
            <a:r>
              <a:rPr lang="fi-FI" sz="2000" dirty="0"/>
              <a:t> </a:t>
            </a:r>
            <a:r>
              <a:rPr lang="fi-FI" sz="2000" dirty="0" err="1"/>
              <a:t>services</a:t>
            </a:r>
            <a:r>
              <a:rPr lang="fi-FI" sz="2000" dirty="0"/>
              <a:t>, </a:t>
            </a:r>
            <a:r>
              <a:rPr lang="fi-FI" sz="2000" dirty="0" err="1"/>
              <a:t>e.g</a:t>
            </a:r>
            <a:r>
              <a:rPr lang="fi-FI" sz="2000" dirty="0"/>
              <a:t> </a:t>
            </a:r>
            <a:r>
              <a:rPr lang="fi-FI" sz="2000" dirty="0" err="1"/>
              <a:t>Azure</a:t>
            </a:r>
            <a:r>
              <a:rPr lang="fi-FI" sz="2000" dirty="0"/>
              <a:t> </a:t>
            </a:r>
            <a:r>
              <a:rPr lang="fi-FI" sz="2000" dirty="0" err="1"/>
              <a:t>IoT</a:t>
            </a:r>
            <a:r>
              <a:rPr lang="fi-FI" sz="2000" dirty="0"/>
              <a:t> Edge, </a:t>
            </a:r>
            <a:r>
              <a:rPr lang="fi-FI" sz="2000" dirty="0" err="1"/>
              <a:t>Azure</a:t>
            </a:r>
            <a:r>
              <a:rPr lang="fi-FI" sz="2000" dirty="0"/>
              <a:t> </a:t>
            </a:r>
            <a:r>
              <a:rPr lang="fi-FI" sz="2000" dirty="0" err="1"/>
              <a:t>Defender</a:t>
            </a:r>
            <a:r>
              <a:rPr lang="fi-FI" sz="2000" dirty="0"/>
              <a:t> for </a:t>
            </a:r>
            <a:r>
              <a:rPr lang="fi-FI" sz="2000" dirty="0" err="1"/>
              <a:t>IoT</a:t>
            </a:r>
            <a:endParaRPr lang="fi-FI" sz="2000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548A26B-DFE2-4A6A-9884-48B075C25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192" y="426736"/>
            <a:ext cx="1265271" cy="127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56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C2BDE5-C3DF-433D-B800-55A8BCF6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Usage</a:t>
            </a:r>
            <a:r>
              <a:rPr lang="fi-FI" dirty="0"/>
              <a:t>: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9EC5BF8E-D6D0-4B2C-AA2D-D1BB5DE892F1}"/>
              </a:ext>
            </a:extLst>
          </p:cNvPr>
          <p:cNvSpPr txBox="1"/>
          <p:nvPr/>
        </p:nvSpPr>
        <p:spPr>
          <a:xfrm>
            <a:off x="1231641" y="1614196"/>
            <a:ext cx="99184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Two</a:t>
            </a:r>
            <a:r>
              <a:rPr lang="fi-FI" sz="2400" dirty="0"/>
              <a:t> </a:t>
            </a:r>
            <a:r>
              <a:rPr lang="fi-FI" sz="2400" dirty="0" err="1"/>
              <a:t>tiers</a:t>
            </a:r>
            <a:r>
              <a:rPr lang="fi-FI" sz="24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u="sng" dirty="0"/>
              <a:t>Basic: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Collecting</a:t>
            </a:r>
            <a:r>
              <a:rPr lang="fi-FI" sz="2400" dirty="0"/>
              <a:t> and </a:t>
            </a:r>
            <a:r>
              <a:rPr lang="fi-FI" sz="2400" dirty="0" err="1"/>
              <a:t>analyzing</a:t>
            </a:r>
            <a:r>
              <a:rPr lang="fi-FI" sz="2400" dirty="0"/>
              <a:t>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sz="2400" dirty="0"/>
              <a:t>Uni-</a:t>
            </a:r>
            <a:r>
              <a:rPr lang="fi-FI" sz="2400" dirty="0" err="1"/>
              <a:t>directional</a:t>
            </a:r>
            <a:r>
              <a:rPr lang="fi-FI" sz="2400" dirty="0"/>
              <a:t> </a:t>
            </a:r>
            <a:r>
              <a:rPr lang="fi-FI" sz="2400" dirty="0" err="1"/>
              <a:t>communication</a:t>
            </a:r>
            <a:r>
              <a:rPr lang="fi-FI" sz="2400" dirty="0"/>
              <a:t>: </a:t>
            </a:r>
            <a:r>
              <a:rPr lang="fi-FI" sz="2400" dirty="0" err="1"/>
              <a:t>Devices</a:t>
            </a:r>
            <a:r>
              <a:rPr lang="fi-FI" sz="2400" dirty="0"/>
              <a:t> </a:t>
            </a:r>
            <a:r>
              <a:rPr lang="fi-FI" sz="2400" dirty="0">
                <a:sym typeface="Wingdings" panose="05000000000000000000" pitchFamily="2" charset="2"/>
              </a:rPr>
              <a:t> </a:t>
            </a:r>
            <a:r>
              <a:rPr lang="fi-FI" sz="2400" dirty="0" err="1">
                <a:sym typeface="Wingdings" panose="05000000000000000000" pitchFamily="2" charset="2"/>
              </a:rPr>
              <a:t>Cloud</a:t>
            </a:r>
            <a:endParaRPr lang="fi-FI" sz="2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i-FI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2400" u="sng" dirty="0"/>
              <a:t>Standard: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sz="2400" dirty="0"/>
              <a:t>Control </a:t>
            </a:r>
            <a:r>
              <a:rPr lang="fi-FI" sz="2400" dirty="0" err="1"/>
              <a:t>devices</a:t>
            </a:r>
            <a:r>
              <a:rPr lang="fi-FI" sz="2400" dirty="0"/>
              <a:t> </a:t>
            </a:r>
            <a:r>
              <a:rPr lang="fi-FI" sz="2400" dirty="0" err="1"/>
              <a:t>remotely</a:t>
            </a:r>
            <a:endParaRPr lang="fi-FI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sz="2400" dirty="0"/>
              <a:t>Bi-</a:t>
            </a:r>
            <a:r>
              <a:rPr lang="fi-FI" sz="2400" dirty="0" err="1"/>
              <a:t>directional</a:t>
            </a:r>
            <a:r>
              <a:rPr lang="fi-FI" sz="2400" dirty="0"/>
              <a:t> </a:t>
            </a:r>
            <a:r>
              <a:rPr lang="fi-FI" sz="2400" dirty="0" err="1"/>
              <a:t>communication</a:t>
            </a:r>
            <a:r>
              <a:rPr lang="fi-FI" sz="2400" dirty="0"/>
              <a:t>: </a:t>
            </a:r>
            <a:r>
              <a:rPr lang="fi-FI" sz="2400" dirty="0" err="1"/>
              <a:t>Devices</a:t>
            </a:r>
            <a:r>
              <a:rPr lang="fi-FI" sz="2400" dirty="0"/>
              <a:t> </a:t>
            </a:r>
            <a:r>
              <a:rPr lang="fi-FI" sz="2400" dirty="0">
                <a:sym typeface="Wingdings" panose="05000000000000000000" pitchFamily="2" charset="2"/>
              </a:rPr>
              <a:t></a:t>
            </a:r>
            <a:r>
              <a:rPr lang="fi-FI" sz="2400" dirty="0" err="1">
                <a:sym typeface="Wingdings" panose="05000000000000000000" pitchFamily="2" charset="2"/>
              </a:rPr>
              <a:t>Cloud</a:t>
            </a:r>
            <a:endParaRPr lang="fi-FI" sz="2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sz="2400" dirty="0">
                <a:sym typeface="Wingdings" panose="05000000000000000000" pitchFamily="2" charset="2"/>
              </a:rPr>
              <a:t>More </a:t>
            </a:r>
            <a:r>
              <a:rPr lang="fi-FI" sz="2400" dirty="0" err="1">
                <a:sym typeface="Wingdings" panose="05000000000000000000" pitchFamily="2" charset="2"/>
              </a:rPr>
              <a:t>compatible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services</a:t>
            </a:r>
            <a:endParaRPr lang="fi-FI" sz="2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sz="2400" u="sng" dirty="0" err="1">
                <a:sym typeface="Wingdings" panose="05000000000000000000" pitchFamily="2" charset="2"/>
              </a:rPr>
              <a:t>Free</a:t>
            </a:r>
            <a:r>
              <a:rPr lang="fi-FI" sz="2400" u="sng" dirty="0">
                <a:sym typeface="Wingdings" panose="05000000000000000000" pitchFamily="2" charset="2"/>
              </a:rPr>
              <a:t> </a:t>
            </a:r>
            <a:r>
              <a:rPr lang="fi-FI" sz="2400" u="sng" dirty="0" err="1">
                <a:sym typeface="Wingdings" panose="05000000000000000000" pitchFamily="2" charset="2"/>
              </a:rPr>
              <a:t>tier</a:t>
            </a:r>
            <a:r>
              <a:rPr lang="fi-FI" sz="2400" u="sng" dirty="0">
                <a:sym typeface="Wingdings" panose="05000000000000000000" pitchFamily="2" charset="2"/>
              </a:rPr>
              <a:t> </a:t>
            </a:r>
            <a:r>
              <a:rPr lang="fi-FI" sz="2400" u="sng" dirty="0" err="1">
                <a:sym typeface="Wingdings" panose="05000000000000000000" pitchFamily="2" charset="2"/>
              </a:rPr>
              <a:t>offered</a:t>
            </a:r>
            <a:r>
              <a:rPr lang="fi-FI" sz="2400" u="sng" dirty="0">
                <a:sym typeface="Wingdings" panose="05000000000000000000" pitchFamily="2" charset="2"/>
              </a:rPr>
              <a:t>: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limits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messaging</a:t>
            </a:r>
            <a:r>
              <a:rPr lang="fi-FI" sz="2400" dirty="0">
                <a:sym typeface="Wingdings" panose="05000000000000000000" pitchFamily="2" charset="2"/>
              </a:rPr>
              <a:t>   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88663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C514C7C-E07E-4A27-A705-AC2D57B7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Hub</a:t>
            </a:r>
            <a:r>
              <a:rPr lang="fi-FI" dirty="0"/>
              <a:t>: </a:t>
            </a:r>
            <a:r>
              <a:rPr lang="fi-FI" dirty="0" err="1"/>
              <a:t>Pricing</a:t>
            </a:r>
            <a:endParaRPr lang="fi-FI" dirty="0"/>
          </a:p>
        </p:txBody>
      </p:sp>
      <p:graphicFrame>
        <p:nvGraphicFramePr>
          <p:cNvPr id="4" name="Taulukko 4">
            <a:extLst>
              <a:ext uri="{FF2B5EF4-FFF2-40B4-BE49-F238E27FC236}">
                <a16:creationId xmlns:a16="http://schemas.microsoft.com/office/drawing/2014/main" id="{066DA6B2-1371-4124-BFEC-B011E61D2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616982"/>
              </p:ext>
            </p:extLst>
          </p:nvPr>
        </p:nvGraphicFramePr>
        <p:xfrm>
          <a:off x="1855536" y="1402080"/>
          <a:ext cx="810661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204">
                  <a:extLst>
                    <a:ext uri="{9D8B030D-6E8A-4147-A177-3AD203B41FA5}">
                      <a16:colId xmlns:a16="http://schemas.microsoft.com/office/drawing/2014/main" val="1569712018"/>
                    </a:ext>
                  </a:extLst>
                </a:gridCol>
                <a:gridCol w="2702204">
                  <a:extLst>
                    <a:ext uri="{9D8B030D-6E8A-4147-A177-3AD203B41FA5}">
                      <a16:colId xmlns:a16="http://schemas.microsoft.com/office/drawing/2014/main" val="3437305002"/>
                    </a:ext>
                  </a:extLst>
                </a:gridCol>
                <a:gridCol w="2702204">
                  <a:extLst>
                    <a:ext uri="{9D8B030D-6E8A-4147-A177-3AD203B41FA5}">
                      <a16:colId xmlns:a16="http://schemas.microsoft.com/office/drawing/2014/main" val="2524153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dirty="0"/>
                        <a:t>Basic </a:t>
                      </a:r>
                      <a:r>
                        <a:rPr lang="fi-FI" dirty="0" err="1"/>
                        <a:t>tier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Price per </a:t>
                      </a:r>
                      <a:r>
                        <a:rPr lang="fi-FI" dirty="0" err="1"/>
                        <a:t>unit</a:t>
                      </a:r>
                      <a:endParaRPr lang="fi-FI" dirty="0"/>
                    </a:p>
                    <a:p>
                      <a:r>
                        <a:rPr lang="fi-FI" dirty="0"/>
                        <a:t>(€/per </a:t>
                      </a:r>
                      <a:r>
                        <a:rPr lang="fi-FI" dirty="0" err="1"/>
                        <a:t>month</a:t>
                      </a:r>
                      <a:r>
                        <a:rPr lang="fi-FI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Number</a:t>
                      </a:r>
                      <a:r>
                        <a:rPr lang="fi-FI" dirty="0"/>
                        <a:t> of </a:t>
                      </a:r>
                      <a:r>
                        <a:rPr lang="fi-FI" dirty="0" err="1"/>
                        <a:t>messages</a:t>
                      </a:r>
                      <a:r>
                        <a:rPr lang="fi-FI" dirty="0"/>
                        <a:t> a </a:t>
                      </a:r>
                      <a:r>
                        <a:rPr lang="fi-FI" dirty="0" err="1"/>
                        <a:t>day</a:t>
                      </a:r>
                      <a:r>
                        <a:rPr lang="fi-FI" dirty="0"/>
                        <a:t> per </a:t>
                      </a:r>
                      <a:r>
                        <a:rPr lang="fi-FI" dirty="0" err="1"/>
                        <a:t>unit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8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8.433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1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42.165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6 000 000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421.65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300 000 000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85118"/>
                  </a:ext>
                </a:extLst>
              </a:tr>
            </a:tbl>
          </a:graphicData>
        </a:graphic>
      </p:graphicFrame>
      <p:graphicFrame>
        <p:nvGraphicFramePr>
          <p:cNvPr id="5" name="Taulukko 4">
            <a:extLst>
              <a:ext uri="{FF2B5EF4-FFF2-40B4-BE49-F238E27FC236}">
                <a16:creationId xmlns:a16="http://schemas.microsoft.com/office/drawing/2014/main" id="{C1871CAD-2C2D-4B76-9059-D00E7A8A4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0031"/>
              </p:ext>
            </p:extLst>
          </p:nvPr>
        </p:nvGraphicFramePr>
        <p:xfrm>
          <a:off x="1855536" y="3703320"/>
          <a:ext cx="8106612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2204">
                  <a:extLst>
                    <a:ext uri="{9D8B030D-6E8A-4147-A177-3AD203B41FA5}">
                      <a16:colId xmlns:a16="http://schemas.microsoft.com/office/drawing/2014/main" val="1569712018"/>
                    </a:ext>
                  </a:extLst>
                </a:gridCol>
                <a:gridCol w="2702204">
                  <a:extLst>
                    <a:ext uri="{9D8B030D-6E8A-4147-A177-3AD203B41FA5}">
                      <a16:colId xmlns:a16="http://schemas.microsoft.com/office/drawing/2014/main" val="3437305002"/>
                    </a:ext>
                  </a:extLst>
                </a:gridCol>
                <a:gridCol w="2702204">
                  <a:extLst>
                    <a:ext uri="{9D8B030D-6E8A-4147-A177-3AD203B41FA5}">
                      <a16:colId xmlns:a16="http://schemas.microsoft.com/office/drawing/2014/main" val="2524153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dirty="0"/>
                        <a:t>Standard </a:t>
                      </a:r>
                      <a:r>
                        <a:rPr lang="fi-FI" dirty="0" err="1"/>
                        <a:t>tier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Price per </a:t>
                      </a:r>
                      <a:r>
                        <a:rPr lang="fi-FI" dirty="0" err="1"/>
                        <a:t>unit</a:t>
                      </a:r>
                      <a:endParaRPr lang="fi-FI" dirty="0"/>
                    </a:p>
                    <a:p>
                      <a:r>
                        <a:rPr lang="fi-FI" dirty="0"/>
                        <a:t>(€/per </a:t>
                      </a:r>
                      <a:r>
                        <a:rPr lang="fi-FI" dirty="0" err="1"/>
                        <a:t>month</a:t>
                      </a:r>
                      <a:r>
                        <a:rPr lang="fi-FI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Number</a:t>
                      </a:r>
                      <a:r>
                        <a:rPr lang="fi-FI" dirty="0"/>
                        <a:t> of </a:t>
                      </a:r>
                      <a:r>
                        <a:rPr lang="fi-FI" dirty="0" err="1"/>
                        <a:t>messages</a:t>
                      </a:r>
                      <a:r>
                        <a:rPr lang="fi-FI" dirty="0"/>
                        <a:t> a </a:t>
                      </a:r>
                      <a:r>
                        <a:rPr lang="fi-FI" dirty="0" err="1"/>
                        <a:t>day</a:t>
                      </a:r>
                      <a:r>
                        <a:rPr lang="fi-FI" dirty="0"/>
                        <a:t> per </a:t>
                      </a:r>
                      <a:r>
                        <a:rPr lang="fi-FI" dirty="0" err="1"/>
                        <a:t>unit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8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err="1"/>
                        <a:t>Free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Free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8 000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1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21.083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400 000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210.825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6 000 000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8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2 108.25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300 000 000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90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2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36D4049-78D6-4ADC-824B-49A0F7AA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Getting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: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036FE21A-814D-4887-80ED-88784B8EDE53}"/>
              </a:ext>
            </a:extLst>
          </p:cNvPr>
          <p:cNvSpPr txBox="1"/>
          <p:nvPr/>
        </p:nvSpPr>
        <p:spPr>
          <a:xfrm>
            <a:off x="1155031" y="1885285"/>
            <a:ext cx="104594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Create</a:t>
            </a:r>
            <a:r>
              <a:rPr lang="fi-FI" sz="2400" dirty="0"/>
              <a:t> an </a:t>
            </a:r>
            <a:r>
              <a:rPr lang="fi-FI" sz="2400" dirty="0" err="1"/>
              <a:t>account</a:t>
            </a:r>
            <a:r>
              <a:rPr lang="fi-FI" sz="2400" dirty="0"/>
              <a:t> on </a:t>
            </a:r>
            <a:r>
              <a:rPr lang="fi-FI" sz="2400" dirty="0" err="1"/>
              <a:t>Azure</a:t>
            </a:r>
            <a:r>
              <a:rPr lang="fi-FI" sz="2400" dirty="0"/>
              <a:t> Microsoft </a:t>
            </a:r>
          </a:p>
          <a:p>
            <a:endParaRPr lang="fi-F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 err="1"/>
              <a:t>Create</a:t>
            </a:r>
            <a:r>
              <a:rPr lang="fi-FI" sz="2400" dirty="0"/>
              <a:t> </a:t>
            </a:r>
            <a:r>
              <a:rPr lang="fi-FI" sz="2400" dirty="0" err="1"/>
              <a:t>IoT</a:t>
            </a:r>
            <a:r>
              <a:rPr lang="fi-FI" sz="2400" dirty="0"/>
              <a:t> </a:t>
            </a:r>
            <a:r>
              <a:rPr lang="fi-FI" sz="2400" dirty="0" err="1"/>
              <a:t>hub</a:t>
            </a:r>
            <a:r>
              <a:rPr lang="fi-FI" sz="2400" dirty="0"/>
              <a:t>: </a:t>
            </a:r>
            <a:r>
              <a:rPr lang="fi-FI" sz="2400" dirty="0" err="1"/>
              <a:t>choose</a:t>
            </a:r>
            <a:r>
              <a:rPr lang="fi-FI" sz="2400" dirty="0"/>
              <a:t> </a:t>
            </a:r>
            <a:r>
              <a:rPr lang="fi-FI" sz="2400" dirty="0" err="1"/>
              <a:t>region</a:t>
            </a:r>
            <a:r>
              <a:rPr lang="fi-FI" sz="2400" dirty="0"/>
              <a:t>, </a:t>
            </a:r>
            <a:r>
              <a:rPr lang="fi-FI" sz="2400" dirty="0" err="1"/>
              <a:t>name</a:t>
            </a:r>
            <a:r>
              <a:rPr lang="fi-FI" sz="2400" dirty="0"/>
              <a:t>, </a:t>
            </a:r>
            <a:r>
              <a:rPr lang="fi-FI" sz="2400" dirty="0" err="1"/>
              <a:t>tier</a:t>
            </a:r>
            <a:r>
              <a:rPr lang="fi-FI" sz="2400" dirty="0"/>
              <a:t> and </a:t>
            </a:r>
            <a:r>
              <a:rPr lang="fi-FI" sz="2400" dirty="0" err="1"/>
              <a:t>pricing</a:t>
            </a:r>
            <a:r>
              <a:rPr lang="fi-FI" sz="2400" dirty="0"/>
              <a:t> etc.</a:t>
            </a:r>
          </a:p>
          <a:p>
            <a:endParaRPr lang="fi-F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 dirty="0"/>
              <a:t>Connect </a:t>
            </a:r>
            <a:r>
              <a:rPr lang="fi-FI" sz="2400" dirty="0" err="1"/>
              <a:t>device</a:t>
            </a:r>
            <a:r>
              <a:rPr lang="fi-FI" sz="2400" dirty="0"/>
              <a:t> to </a:t>
            </a:r>
            <a:r>
              <a:rPr lang="fi-FI" sz="2400" dirty="0" err="1"/>
              <a:t>hub</a:t>
            </a:r>
            <a:r>
              <a:rPr lang="fi-FI" sz="2400" dirty="0"/>
              <a:t>: </a:t>
            </a:r>
            <a:r>
              <a:rPr lang="fi-FI" sz="2400" dirty="0" err="1"/>
              <a:t>deviceID</a:t>
            </a:r>
            <a:r>
              <a:rPr lang="fi-FI" sz="2400" dirty="0"/>
              <a:t>, </a:t>
            </a:r>
            <a:r>
              <a:rPr lang="fi-FI" sz="2400" dirty="0" err="1"/>
              <a:t>authentication</a:t>
            </a:r>
            <a:r>
              <a:rPr lang="fi-FI" sz="2400" dirty="0"/>
              <a:t> </a:t>
            </a:r>
            <a:r>
              <a:rPr lang="fi-FI" sz="2400" dirty="0" err="1"/>
              <a:t>type</a:t>
            </a:r>
            <a:r>
              <a:rPr lang="fi-FI" sz="2400" dirty="0"/>
              <a:t>, </a:t>
            </a:r>
            <a:r>
              <a:rPr lang="fi-FI" sz="2400" dirty="0" err="1"/>
              <a:t>generate</a:t>
            </a:r>
            <a:r>
              <a:rPr lang="fi-FI" sz="2400" dirty="0"/>
              <a:t> </a:t>
            </a:r>
            <a:r>
              <a:rPr lang="fi-FI" sz="2400" dirty="0" err="1"/>
              <a:t>keys</a:t>
            </a:r>
            <a:r>
              <a:rPr lang="fi-FI" sz="2400" dirty="0"/>
              <a:t> etc.</a:t>
            </a:r>
          </a:p>
          <a:p>
            <a:r>
              <a:rPr lang="fi-FI" sz="2400" dirty="0">
                <a:sym typeface="Wingdings" panose="05000000000000000000" pitchFamily="2" charset="2"/>
              </a:rPr>
              <a:t>		 </a:t>
            </a:r>
            <a:r>
              <a:rPr lang="fi-FI" sz="2400" dirty="0" err="1">
                <a:sym typeface="Wingdings" panose="05000000000000000000" pitchFamily="2" charset="2"/>
              </a:rPr>
              <a:t>IoT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hub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identity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registry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stores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device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identities</a:t>
            </a:r>
            <a:r>
              <a:rPr lang="fi-FI" sz="2400" dirty="0">
                <a:sym typeface="Wingdings" panose="05000000000000000000" pitchFamily="2" charset="2"/>
              </a:rPr>
              <a:t> to </a:t>
            </a:r>
            <a:r>
              <a:rPr lang="fi-FI" sz="2400" dirty="0" err="1">
                <a:sym typeface="Wingdings" panose="05000000000000000000" pitchFamily="2" charset="2"/>
              </a:rPr>
              <a:t>enable</a:t>
            </a:r>
            <a:r>
              <a:rPr lang="fi-FI" sz="2400" dirty="0">
                <a:sym typeface="Wingdings" panose="05000000000000000000" pitchFamily="2" charset="2"/>
              </a:rPr>
              <a:t> 					</a:t>
            </a:r>
            <a:r>
              <a:rPr lang="fi-FI" sz="2400" dirty="0" err="1">
                <a:sym typeface="Wingdings" panose="05000000000000000000" pitchFamily="2" charset="2"/>
              </a:rPr>
              <a:t>secure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access</a:t>
            </a:r>
            <a:r>
              <a:rPr lang="fi-FI" sz="2400" dirty="0">
                <a:sym typeface="Wingdings" panose="05000000000000000000" pitchFamily="2" charset="2"/>
              </a:rPr>
              <a:t> to </a:t>
            </a:r>
            <a:r>
              <a:rPr lang="fi-FI" sz="2400" dirty="0" err="1">
                <a:sym typeface="Wingdings" panose="05000000000000000000" pitchFamily="2" charset="2"/>
              </a:rPr>
              <a:t>IoT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hub</a:t>
            </a:r>
            <a:r>
              <a:rPr lang="fi-FI" sz="2400" dirty="0">
                <a:sym typeface="Wingdings" panose="05000000000000000000" pitchFamily="2" charset="2"/>
              </a:rPr>
              <a:t> 			</a:t>
            </a:r>
          </a:p>
          <a:p>
            <a:r>
              <a:rPr lang="fi-FI" sz="2400" dirty="0">
                <a:sym typeface="Wingdings" panose="05000000000000000000" pitchFamily="2" charset="2"/>
              </a:rPr>
              <a:t>			(</a:t>
            </a:r>
            <a:r>
              <a:rPr lang="fi-FI" sz="2400" dirty="0" err="1">
                <a:sym typeface="Wingdings" panose="05000000000000000000" pitchFamily="2" charset="2"/>
              </a:rPr>
              <a:t>device</a:t>
            </a:r>
            <a:r>
              <a:rPr lang="fi-FI" sz="2400" dirty="0">
                <a:sym typeface="Wingdings" panose="05000000000000000000" pitchFamily="2" charset="2"/>
              </a:rPr>
              <a:t> ID, </a:t>
            </a:r>
            <a:r>
              <a:rPr lang="fi-FI" sz="2400" dirty="0" err="1">
                <a:sym typeface="Wingdings" panose="05000000000000000000" pitchFamily="2" charset="2"/>
              </a:rPr>
              <a:t>keys</a:t>
            </a:r>
            <a:r>
              <a:rPr lang="fi-FI" sz="2400" dirty="0">
                <a:sym typeface="Wingdings" panose="05000000000000000000" pitchFamily="2" charset="2"/>
              </a:rPr>
              <a:t> as </a:t>
            </a:r>
            <a:r>
              <a:rPr lang="fi-FI" sz="2400" dirty="0" err="1">
                <a:sym typeface="Wingdings" panose="05000000000000000000" pitchFamily="2" charset="2"/>
              </a:rPr>
              <a:t>security</a:t>
            </a:r>
            <a:r>
              <a:rPr lang="fi-FI" sz="2400" dirty="0">
                <a:sym typeface="Wingdings" panose="05000000000000000000" pitchFamily="2" charset="2"/>
              </a:rPr>
              <a:t> </a:t>
            </a:r>
            <a:r>
              <a:rPr lang="fi-FI" sz="2400" dirty="0" err="1">
                <a:sym typeface="Wingdings" panose="05000000000000000000" pitchFamily="2" charset="2"/>
              </a:rPr>
              <a:t>credentials</a:t>
            </a:r>
            <a:r>
              <a:rPr lang="fi-FI" sz="2400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1134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C935448-6D5C-426E-BE66-B0DCDB90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392" y="444162"/>
            <a:ext cx="7958331" cy="1077229"/>
          </a:xfrm>
        </p:spPr>
        <p:txBody>
          <a:bodyPr/>
          <a:lstStyle/>
          <a:p>
            <a:pPr algn="ctr"/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Hub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CA3D5EF-0075-49FB-97AC-30EEB71E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62" y="982776"/>
            <a:ext cx="7551389" cy="5431062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5C153BF3-77EC-4706-BD3E-B6897B03C664}"/>
              </a:ext>
            </a:extLst>
          </p:cNvPr>
          <p:cNvSpPr txBox="1"/>
          <p:nvPr/>
        </p:nvSpPr>
        <p:spPr>
          <a:xfrm>
            <a:off x="2929771" y="6413838"/>
            <a:ext cx="91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 err="1"/>
              <a:t>Pic</a:t>
            </a:r>
            <a:r>
              <a:rPr lang="fi-FI" sz="1400" i="1" dirty="0"/>
              <a:t> 6.IoT </a:t>
            </a:r>
            <a:r>
              <a:rPr lang="fi-FI" sz="1400" i="1" dirty="0" err="1"/>
              <a:t>Hub</a:t>
            </a:r>
            <a:r>
              <a:rPr lang="fi-FI" sz="1400" i="1" dirty="0"/>
              <a:t> </a:t>
            </a:r>
            <a:r>
              <a:rPr lang="fi-FI" sz="1400" i="1" dirty="0" err="1"/>
              <a:t>usage</a:t>
            </a:r>
            <a:r>
              <a:rPr lang="fi-FI" sz="1400" i="1" dirty="0"/>
              <a:t>. </a:t>
            </a:r>
            <a:r>
              <a:rPr lang="fi-FI" sz="1400" i="1" dirty="0" err="1"/>
              <a:t>Ref</a:t>
            </a:r>
            <a:r>
              <a:rPr lang="fi-FI" sz="1400" i="1" dirty="0"/>
              <a:t>: </a:t>
            </a:r>
            <a:r>
              <a:rPr lang="fi-FI" sz="1400" i="1" dirty="0">
                <a:hlinkClick r:id="rId4"/>
              </a:rPr>
              <a:t>https://docs.microsoft.com/en-us/azure/iot-hub/monitor-iot-hub</a:t>
            </a:r>
            <a:r>
              <a:rPr lang="fi-FI" sz="1400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84399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C935448-6D5C-426E-BE66-B0DCDB90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392" y="444162"/>
            <a:ext cx="7958331" cy="1077229"/>
          </a:xfrm>
        </p:spPr>
        <p:txBody>
          <a:bodyPr/>
          <a:lstStyle/>
          <a:p>
            <a:pPr algn="l"/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Hub</a:t>
            </a:r>
            <a:endParaRPr lang="fi-FI" dirty="0"/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5C153BF3-77EC-4706-BD3E-B6897B03C664}"/>
              </a:ext>
            </a:extLst>
          </p:cNvPr>
          <p:cNvSpPr txBox="1"/>
          <p:nvPr/>
        </p:nvSpPr>
        <p:spPr>
          <a:xfrm>
            <a:off x="2999873" y="6079958"/>
            <a:ext cx="919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i="1" dirty="0" err="1"/>
              <a:t>Pic</a:t>
            </a:r>
            <a:r>
              <a:rPr lang="fi-FI" sz="1400" i="1" dirty="0"/>
              <a:t> 7.IoT </a:t>
            </a:r>
            <a:r>
              <a:rPr lang="fi-FI" sz="1400" i="1" dirty="0" err="1"/>
              <a:t>Hub</a:t>
            </a:r>
            <a:r>
              <a:rPr lang="fi-FI" sz="1400" i="1" dirty="0"/>
              <a:t> </a:t>
            </a:r>
            <a:r>
              <a:rPr lang="fi-FI" sz="1400" i="1" dirty="0" err="1"/>
              <a:t>Logs</a:t>
            </a:r>
            <a:r>
              <a:rPr lang="fi-FI" sz="1400" i="1" dirty="0"/>
              <a:t>. </a:t>
            </a:r>
            <a:r>
              <a:rPr lang="fi-FI" sz="1400" i="1" dirty="0" err="1"/>
              <a:t>Ref</a:t>
            </a:r>
            <a:r>
              <a:rPr lang="fi-FI" sz="1400" i="1" dirty="0"/>
              <a:t>: </a:t>
            </a:r>
            <a:r>
              <a:rPr lang="fi-FI" sz="1400" i="1" dirty="0">
                <a:hlinkClick r:id="rId3"/>
              </a:rPr>
              <a:t>https://docs.microsoft.com/en-us/azure/iot-hub/monitor-iot-hub</a:t>
            </a:r>
            <a:r>
              <a:rPr lang="fi-FI" sz="1400" i="1" dirty="0"/>
              <a:t>   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00C70D0B-7BF1-4DF3-9B85-1F94ABDDB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25" y="1072235"/>
            <a:ext cx="9967150" cy="50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885A9F-DD8E-4C33-AEB4-23E9B3E1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733957"/>
            <a:ext cx="7958331" cy="1077229"/>
          </a:xfrm>
        </p:spPr>
        <p:txBody>
          <a:bodyPr/>
          <a:lstStyle/>
          <a:p>
            <a:pPr algn="ctr"/>
            <a:r>
              <a:rPr lang="fi-FI" dirty="0" err="1"/>
              <a:t>Deploying</a:t>
            </a:r>
            <a:r>
              <a:rPr lang="fi-FI" dirty="0"/>
              <a:t>: </a:t>
            </a:r>
            <a:r>
              <a:rPr lang="fi-FI" dirty="0" err="1"/>
              <a:t>Heroku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F810324F-5DE5-485C-99F0-190F586B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71" y="3133818"/>
            <a:ext cx="3553660" cy="2565647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457C2C89-E933-4309-A91E-37A35B501382}"/>
              </a:ext>
            </a:extLst>
          </p:cNvPr>
          <p:cNvSpPr txBox="1"/>
          <p:nvPr/>
        </p:nvSpPr>
        <p:spPr>
          <a:xfrm>
            <a:off x="1199371" y="2183167"/>
            <a:ext cx="7146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Create</a:t>
            </a:r>
            <a:r>
              <a:rPr lang="fi-FI" dirty="0"/>
              <a:t> an </a:t>
            </a:r>
            <a:r>
              <a:rPr lang="fi-FI" dirty="0" err="1"/>
              <a:t>account</a:t>
            </a:r>
            <a:r>
              <a:rPr lang="fi-FI" dirty="0"/>
              <a:t> to </a:t>
            </a:r>
            <a:r>
              <a:rPr lang="fi-FI" dirty="0" err="1"/>
              <a:t>Heroku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: </a:t>
            </a:r>
            <a:r>
              <a:rPr lang="fi-FI" dirty="0" err="1"/>
              <a:t>name</a:t>
            </a:r>
            <a:r>
              <a:rPr lang="fi-FI" dirty="0"/>
              <a:t> it </a:t>
            </a:r>
            <a:r>
              <a:rPr lang="fi-FI" dirty="0" err="1"/>
              <a:t>accordingly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5E66AE5E-8D55-41BB-8736-0FDA6C6CE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47380"/>
            <a:ext cx="5053131" cy="3068824"/>
          </a:xfrm>
          <a:prstGeom prst="rect">
            <a:avLst/>
          </a:prstGeom>
        </p:spPr>
      </p:pic>
      <p:sp>
        <p:nvSpPr>
          <p:cNvPr id="9" name="Nuoli: Oikea 8">
            <a:extLst>
              <a:ext uri="{FF2B5EF4-FFF2-40B4-BE49-F238E27FC236}">
                <a16:creationId xmlns:a16="http://schemas.microsoft.com/office/drawing/2014/main" id="{148777D6-B715-4E0F-A67B-2BB023C89242}"/>
              </a:ext>
            </a:extLst>
          </p:cNvPr>
          <p:cNvSpPr/>
          <p:nvPr/>
        </p:nvSpPr>
        <p:spPr>
          <a:xfrm>
            <a:off x="4753031" y="4103865"/>
            <a:ext cx="1342969" cy="459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D538A7F3-BC77-4B60-B46F-C2554E1176A5}"/>
              </a:ext>
            </a:extLst>
          </p:cNvPr>
          <p:cNvSpPr txBox="1"/>
          <p:nvPr/>
        </p:nvSpPr>
        <p:spPr>
          <a:xfrm>
            <a:off x="1287262" y="3197058"/>
            <a:ext cx="497150" cy="37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D0EBE232-22DE-4465-ACAD-ECECA1BC00ED}"/>
              </a:ext>
            </a:extLst>
          </p:cNvPr>
          <p:cNvSpPr txBox="1"/>
          <p:nvPr/>
        </p:nvSpPr>
        <p:spPr>
          <a:xfrm>
            <a:off x="6183891" y="2947380"/>
            <a:ext cx="497150" cy="372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rgbClr val="FF0000"/>
                </a:solidFill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1089037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DC87CA-9B9B-407D-87C2-E8D5B596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References</a:t>
            </a:r>
            <a:r>
              <a:rPr lang="fi-FI" dirty="0"/>
              <a:t>: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CE3903A0-DA48-45B0-A70A-7F8164B2F0F9}"/>
              </a:ext>
            </a:extLst>
          </p:cNvPr>
          <p:cNvSpPr txBox="1"/>
          <p:nvPr/>
        </p:nvSpPr>
        <p:spPr>
          <a:xfrm>
            <a:off x="1283368" y="1885285"/>
            <a:ext cx="98017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2"/>
              </a:rPr>
              <a:t>https://cloud.google.com/iot-core</a:t>
            </a:r>
            <a:r>
              <a:rPr lang="fi-FI" dirty="0"/>
              <a:t> (Google </a:t>
            </a:r>
            <a:r>
              <a:rPr lang="fi-FI" dirty="0" err="1"/>
              <a:t>Cloud</a:t>
            </a:r>
            <a:r>
              <a:rPr lang="fi-FI" dirty="0"/>
              <a:t>: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3"/>
              </a:rPr>
              <a:t>https://docs.microsoft.com/en-us/azure/iot-hub/iot-hub-scaling?branch=release-iotbasic#message-throughput</a:t>
            </a:r>
            <a:r>
              <a:rPr lang="fi-FI" dirty="0"/>
              <a:t> (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choosing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right</a:t>
            </a:r>
            <a:r>
              <a:rPr lang="fi-FI" dirty="0"/>
              <a:t>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Hub</a:t>
            </a:r>
            <a:r>
              <a:rPr lang="fi-FI" dirty="0"/>
              <a:t> </a:t>
            </a:r>
            <a:r>
              <a:rPr lang="fi-FI" dirty="0" err="1"/>
              <a:t>tier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4"/>
              </a:rPr>
              <a:t>https://azure.microsoft.com/en-us/pricing/details/iot-hub/</a:t>
            </a:r>
            <a:r>
              <a:rPr lang="fi-FI" dirty="0"/>
              <a:t> (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Hub</a:t>
            </a:r>
            <a:r>
              <a:rPr lang="fi-FI" dirty="0"/>
              <a:t> </a:t>
            </a:r>
            <a:r>
              <a:rPr lang="fi-FI" dirty="0" err="1"/>
              <a:t>pricing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5"/>
              </a:rPr>
              <a:t>https://docs.microsoft.com/en-us/azure/iot-hub/monitor-iot-hub</a:t>
            </a:r>
            <a:r>
              <a:rPr lang="fi-FI" dirty="0"/>
              <a:t> (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Monitoring</a:t>
            </a:r>
            <a:r>
              <a:rPr lang="fi-FI" dirty="0"/>
              <a:t>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6"/>
              </a:rPr>
              <a:t>https://docs.microsoft.com/en-us/azure/iot-hub/iot-hub-create-through-portal</a:t>
            </a:r>
            <a:r>
              <a:rPr lang="fi-FI" dirty="0"/>
              <a:t> (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Hub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7"/>
              </a:rPr>
              <a:t>https://azure.microsoft.com/en-us/services/iot-hub/#overview</a:t>
            </a:r>
            <a:r>
              <a:rPr lang="fi-FI" dirty="0"/>
              <a:t> (</a:t>
            </a:r>
            <a:r>
              <a:rPr lang="fi-FI" dirty="0" err="1"/>
              <a:t>Azure</a:t>
            </a:r>
            <a:r>
              <a:rPr lang="fi-FI" dirty="0"/>
              <a:t>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Hub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8"/>
              </a:rPr>
              <a:t>https://cloud.ibm.com/catalog/services/internet-of-things-platform</a:t>
            </a:r>
            <a:r>
              <a:rPr lang="fi-FI" dirty="0"/>
              <a:t> (IBM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Platform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9"/>
              </a:rPr>
              <a:t>https://cloud.ibm.com/catalog/services/internet-of-things-platform#about</a:t>
            </a:r>
            <a:r>
              <a:rPr lang="fi-FI" dirty="0"/>
              <a:t> (IBM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pictures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10"/>
              </a:rPr>
              <a:t>https://cloud.ibm.com/docs/IoT?topic=IoT-getting-started</a:t>
            </a:r>
            <a:r>
              <a:rPr lang="fi-FI" dirty="0"/>
              <a:t> (IBM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getting</a:t>
            </a:r>
            <a:r>
              <a:rPr lang="fi-FI" dirty="0"/>
              <a:t> </a:t>
            </a:r>
            <a:r>
              <a:rPr lang="fi-FI" dirty="0" err="1"/>
              <a:t>tutorial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11"/>
              </a:rPr>
              <a:t>https://cloud.google.com/blog/products/iot-devices/introducing-cloud-iot-core-commands-increased-flexibility-to-control-your-fleet-of-embedded-devices</a:t>
            </a:r>
            <a:r>
              <a:rPr lang="fi-FI" dirty="0"/>
              <a:t> (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 </a:t>
            </a:r>
            <a:r>
              <a:rPr lang="fi-FI" dirty="0" err="1"/>
              <a:t>commands</a:t>
            </a:r>
            <a:r>
              <a:rPr lang="fi-FI" dirty="0"/>
              <a:t> + pic2)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12"/>
              </a:rPr>
              <a:t>https://cloud.google.com/architecture/iot-overview#ingestion</a:t>
            </a:r>
            <a:r>
              <a:rPr lang="fi-FI" dirty="0"/>
              <a:t> (Technical </a:t>
            </a:r>
            <a:r>
              <a:rPr lang="fi-FI" dirty="0" err="1"/>
              <a:t>overview</a:t>
            </a:r>
            <a:r>
              <a:rPr lang="fi-FI" dirty="0"/>
              <a:t>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13"/>
              </a:rPr>
              <a:t>https://cloud.google.com/iot/pricing</a:t>
            </a:r>
            <a:r>
              <a:rPr lang="fi-FI" dirty="0"/>
              <a:t> (</a:t>
            </a:r>
            <a:r>
              <a:rPr lang="fi-FI" dirty="0" err="1"/>
              <a:t>Billing</a:t>
            </a:r>
            <a:r>
              <a:rPr lang="fi-FI" dirty="0"/>
              <a:t>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Core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440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885A9F-DD8E-4C33-AEB4-23E9B3E1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733957"/>
            <a:ext cx="7958331" cy="1077229"/>
          </a:xfrm>
        </p:spPr>
        <p:txBody>
          <a:bodyPr/>
          <a:lstStyle/>
          <a:p>
            <a:pPr algn="ctr"/>
            <a:r>
              <a:rPr lang="fi-FI" dirty="0" err="1"/>
              <a:t>Deploying</a:t>
            </a:r>
            <a:r>
              <a:rPr lang="fi-FI" dirty="0"/>
              <a:t>: </a:t>
            </a:r>
            <a:r>
              <a:rPr lang="fi-FI" dirty="0" err="1"/>
              <a:t>Eclipse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1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457C2C89-E933-4309-A91E-37A35B501382}"/>
              </a:ext>
            </a:extLst>
          </p:cNvPr>
          <p:cNvSpPr txBox="1"/>
          <p:nvPr/>
        </p:nvSpPr>
        <p:spPr>
          <a:xfrm>
            <a:off x="1189099" y="1272571"/>
            <a:ext cx="7146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1) </a:t>
            </a:r>
            <a:r>
              <a:rPr lang="fi-FI" dirty="0" err="1"/>
              <a:t>Add</a:t>
            </a:r>
            <a:r>
              <a:rPr lang="fi-FI" dirty="0"/>
              <a:t> to pom.xml: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Heroku</a:t>
            </a:r>
            <a:r>
              <a:rPr lang="fi-FI" dirty="0"/>
              <a:t> </a:t>
            </a:r>
            <a:r>
              <a:rPr lang="fi-FI" dirty="0" err="1"/>
              <a:t>Maven</a:t>
            </a:r>
            <a:r>
              <a:rPr lang="fi-FI" dirty="0"/>
              <a:t> </a:t>
            </a:r>
            <a:r>
              <a:rPr lang="fi-FI" dirty="0" err="1"/>
              <a:t>plugin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Appname</a:t>
            </a:r>
            <a:r>
              <a:rPr lang="fi-FI" dirty="0"/>
              <a:t>: </a:t>
            </a:r>
            <a:r>
              <a:rPr lang="fi-FI" dirty="0" err="1"/>
              <a:t>healthws</a:t>
            </a:r>
            <a:r>
              <a:rPr lang="fi-FI" dirty="0"/>
              <a:t> (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as in </a:t>
            </a:r>
            <a:r>
              <a:rPr lang="fi-FI" dirty="0" err="1"/>
              <a:t>Heroku</a:t>
            </a:r>
            <a:r>
              <a:rPr lang="fi-FI" dirty="0"/>
              <a:t>)</a:t>
            </a:r>
          </a:p>
          <a:p>
            <a:pPr lvl="1"/>
            <a:endParaRPr lang="fi-FI" dirty="0"/>
          </a:p>
          <a:p>
            <a:r>
              <a:rPr lang="fi-FI" dirty="0"/>
              <a:t>2) </a:t>
            </a:r>
            <a:r>
              <a:rPr lang="fi-FI" dirty="0" err="1"/>
              <a:t>Right</a:t>
            </a:r>
            <a:r>
              <a:rPr lang="fi-FI" dirty="0"/>
              <a:t> </a:t>
            </a:r>
            <a:r>
              <a:rPr lang="fi-FI" dirty="0" err="1"/>
              <a:t>click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Run</a:t>
            </a:r>
            <a:r>
              <a:rPr lang="fi-FI" dirty="0"/>
              <a:t> As &gt; </a:t>
            </a:r>
            <a:r>
              <a:rPr lang="fi-FI" dirty="0" err="1"/>
              <a:t>Maven</a:t>
            </a:r>
            <a:r>
              <a:rPr lang="fi-FI" dirty="0"/>
              <a:t> </a:t>
            </a:r>
            <a:r>
              <a:rPr lang="fi-FI" dirty="0" err="1"/>
              <a:t>build</a:t>
            </a:r>
            <a:r>
              <a:rPr lang="fi-FI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sp>
        <p:nvSpPr>
          <p:cNvPr id="9" name="Nuoli: Oikea 8">
            <a:extLst>
              <a:ext uri="{FF2B5EF4-FFF2-40B4-BE49-F238E27FC236}">
                <a16:creationId xmlns:a16="http://schemas.microsoft.com/office/drawing/2014/main" id="{148777D6-B715-4E0F-A67B-2BB023C89242}"/>
              </a:ext>
            </a:extLst>
          </p:cNvPr>
          <p:cNvSpPr/>
          <p:nvPr/>
        </p:nvSpPr>
        <p:spPr>
          <a:xfrm>
            <a:off x="4333473" y="4479409"/>
            <a:ext cx="1400618" cy="642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9DFC5486-91B4-480D-A208-86B440F6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44" y="3692863"/>
            <a:ext cx="4538417" cy="2061236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24BACA12-836A-4BD0-81BC-60974BA05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91" y="2709700"/>
            <a:ext cx="5566958" cy="3943504"/>
          </a:xfrm>
          <a:prstGeom prst="rect">
            <a:avLst/>
          </a:prstGeom>
        </p:spPr>
      </p:pic>
      <p:sp>
        <p:nvSpPr>
          <p:cNvPr id="13" name="Tekstiruutu 12">
            <a:extLst>
              <a:ext uri="{FF2B5EF4-FFF2-40B4-BE49-F238E27FC236}">
                <a16:creationId xmlns:a16="http://schemas.microsoft.com/office/drawing/2014/main" id="{473E5F1B-D10B-4490-A42D-4AA6D9140BE0}"/>
              </a:ext>
            </a:extLst>
          </p:cNvPr>
          <p:cNvSpPr txBox="1"/>
          <p:nvPr/>
        </p:nvSpPr>
        <p:spPr>
          <a:xfrm>
            <a:off x="223944" y="3692863"/>
            <a:ext cx="4012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accent6">
                    <a:lumMod val="75000"/>
                  </a:schemeClr>
                </a:solidFill>
              </a:rPr>
              <a:t>1)</a:t>
            </a: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C84CD363-231F-4DC4-8C9A-6ED982A733EC}"/>
              </a:ext>
            </a:extLst>
          </p:cNvPr>
          <p:cNvSpPr txBox="1"/>
          <p:nvPr/>
        </p:nvSpPr>
        <p:spPr>
          <a:xfrm>
            <a:off x="5734091" y="2709700"/>
            <a:ext cx="4614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accent6">
                    <a:lumMod val="75000"/>
                  </a:schemeClr>
                </a:solidFill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382030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885A9F-DD8E-4C33-AEB4-23E9B3E1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350438"/>
            <a:ext cx="7958331" cy="1077229"/>
          </a:xfrm>
        </p:spPr>
        <p:txBody>
          <a:bodyPr/>
          <a:lstStyle/>
          <a:p>
            <a:pPr algn="ctr"/>
            <a:r>
              <a:rPr lang="fi-FI" dirty="0" err="1"/>
              <a:t>Deploying</a:t>
            </a:r>
            <a:r>
              <a:rPr lang="fi-FI" dirty="0"/>
              <a:t>: </a:t>
            </a:r>
            <a:r>
              <a:rPr lang="fi-FI" dirty="0" err="1"/>
              <a:t>Eclipse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2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457C2C89-E933-4309-A91E-37A35B501382}"/>
              </a:ext>
            </a:extLst>
          </p:cNvPr>
          <p:cNvSpPr txBox="1"/>
          <p:nvPr/>
        </p:nvSpPr>
        <p:spPr>
          <a:xfrm>
            <a:off x="1011958" y="962726"/>
            <a:ext cx="71465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3)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configuration</a:t>
            </a:r>
            <a:r>
              <a:rPr lang="fi-FI" dirty="0"/>
              <a:t> and </a:t>
            </a:r>
            <a:r>
              <a:rPr lang="fi-FI" dirty="0" err="1"/>
              <a:t>launch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u="sng" dirty="0"/>
              <a:t>Main:</a:t>
            </a:r>
            <a:r>
              <a:rPr lang="fi-FI" dirty="0"/>
              <a:t> 	</a:t>
            </a:r>
            <a:r>
              <a:rPr lang="fi-FI" i="1" dirty="0" err="1"/>
              <a:t>Goals</a:t>
            </a:r>
            <a:r>
              <a:rPr lang="fi-FI" dirty="0"/>
              <a:t>: </a:t>
            </a:r>
            <a:r>
              <a:rPr lang="fi-FI" dirty="0" err="1"/>
              <a:t>heroku:deploy-war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u="sng" dirty="0"/>
              <a:t>Environment</a:t>
            </a:r>
            <a:r>
              <a:rPr lang="fi-FI" dirty="0"/>
              <a:t>: 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dirty="0"/>
              <a:t>New…&gt;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i-FI" dirty="0"/>
              <a:t>HEROKU_API_KEY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i-FI" dirty="0"/>
              <a:t>Value: API Key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Heroku</a:t>
            </a:r>
            <a:endParaRPr lang="fi-FI" dirty="0"/>
          </a:p>
          <a:p>
            <a:r>
              <a:rPr lang="fi-FI" dirty="0"/>
              <a:t>4) </a:t>
            </a:r>
            <a:r>
              <a:rPr lang="fi-FI" dirty="0" err="1"/>
              <a:t>Run</a:t>
            </a:r>
            <a:endParaRPr lang="fi-FI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lvl="1"/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F57FC4CA-2858-41E1-8F51-A4EFB6EB5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" y="3138599"/>
            <a:ext cx="5371843" cy="3657600"/>
          </a:xfrm>
          <a:prstGeom prst="rect">
            <a:avLst/>
          </a:prstGeom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39CCBA46-6693-4372-9757-7A31A9437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256" y="3469817"/>
            <a:ext cx="5746356" cy="3076798"/>
          </a:xfrm>
          <a:prstGeom prst="rect">
            <a:avLst/>
          </a:prstGeom>
        </p:spPr>
      </p:pic>
      <p:pic>
        <p:nvPicPr>
          <p:cNvPr id="14" name="Kuva 13">
            <a:extLst>
              <a:ext uri="{FF2B5EF4-FFF2-40B4-BE49-F238E27FC236}">
                <a16:creationId xmlns:a16="http://schemas.microsoft.com/office/drawing/2014/main" id="{02769027-5BE7-4102-A28A-B2A3D759B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020" y="1229849"/>
            <a:ext cx="5053609" cy="1396508"/>
          </a:xfrm>
          <a:prstGeom prst="rect">
            <a:avLst/>
          </a:prstGeom>
        </p:spPr>
      </p:pic>
      <p:sp>
        <p:nvSpPr>
          <p:cNvPr id="15" name="Tekstiruutu 14">
            <a:extLst>
              <a:ext uri="{FF2B5EF4-FFF2-40B4-BE49-F238E27FC236}">
                <a16:creationId xmlns:a16="http://schemas.microsoft.com/office/drawing/2014/main" id="{EC9093A6-5478-4ABF-8729-0B0235037AB8}"/>
              </a:ext>
            </a:extLst>
          </p:cNvPr>
          <p:cNvSpPr txBox="1"/>
          <p:nvPr/>
        </p:nvSpPr>
        <p:spPr>
          <a:xfrm flipH="1">
            <a:off x="7998124" y="5932831"/>
            <a:ext cx="2312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>
                <a:solidFill>
                  <a:srgbClr val="FF0000"/>
                </a:solidFill>
              </a:rPr>
              <a:t>xxx-xxx-xxx-xxx-xxxx</a:t>
            </a:r>
          </a:p>
        </p:txBody>
      </p:sp>
      <p:sp>
        <p:nvSpPr>
          <p:cNvPr id="17" name="Ellipsi 16">
            <a:extLst>
              <a:ext uri="{FF2B5EF4-FFF2-40B4-BE49-F238E27FC236}">
                <a16:creationId xmlns:a16="http://schemas.microsoft.com/office/drawing/2014/main" id="{9D2D2813-6266-4F3D-AADC-FADC5D113BDA}"/>
              </a:ext>
            </a:extLst>
          </p:cNvPr>
          <p:cNvSpPr/>
          <p:nvPr/>
        </p:nvSpPr>
        <p:spPr>
          <a:xfrm>
            <a:off x="6169144" y="1425952"/>
            <a:ext cx="2918818" cy="7703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Ellipsi 17">
            <a:extLst>
              <a:ext uri="{FF2B5EF4-FFF2-40B4-BE49-F238E27FC236}">
                <a16:creationId xmlns:a16="http://schemas.microsoft.com/office/drawing/2014/main" id="{6236F279-D880-41FA-B1A7-319D0DC17401}"/>
              </a:ext>
            </a:extLst>
          </p:cNvPr>
          <p:cNvSpPr/>
          <p:nvPr/>
        </p:nvSpPr>
        <p:spPr>
          <a:xfrm>
            <a:off x="7628553" y="5628151"/>
            <a:ext cx="2918818" cy="7703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Nuoli: Oikea 19">
            <a:extLst>
              <a:ext uri="{FF2B5EF4-FFF2-40B4-BE49-F238E27FC236}">
                <a16:creationId xmlns:a16="http://schemas.microsoft.com/office/drawing/2014/main" id="{97C0229A-BA6D-4112-A637-5EE8FE99F1EB}"/>
              </a:ext>
            </a:extLst>
          </p:cNvPr>
          <p:cNvSpPr/>
          <p:nvPr/>
        </p:nvSpPr>
        <p:spPr>
          <a:xfrm>
            <a:off x="5454065" y="4101853"/>
            <a:ext cx="929479" cy="74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Nuoli: Alas 20">
            <a:extLst>
              <a:ext uri="{FF2B5EF4-FFF2-40B4-BE49-F238E27FC236}">
                <a16:creationId xmlns:a16="http://schemas.microsoft.com/office/drawing/2014/main" id="{CF797290-4006-4820-9ED2-EBB23001DDAE}"/>
              </a:ext>
            </a:extLst>
          </p:cNvPr>
          <p:cNvSpPr/>
          <p:nvPr/>
        </p:nvSpPr>
        <p:spPr>
          <a:xfrm>
            <a:off x="8710575" y="2626357"/>
            <a:ext cx="754767" cy="843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1ED9FAC4-9DA4-49DE-8257-BAC0C346AEA3}"/>
              </a:ext>
            </a:extLst>
          </p:cNvPr>
          <p:cNvSpPr txBox="1"/>
          <p:nvPr/>
        </p:nvSpPr>
        <p:spPr>
          <a:xfrm>
            <a:off x="82479" y="3138599"/>
            <a:ext cx="9294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accent6">
                    <a:lumMod val="75000"/>
                  </a:schemeClr>
                </a:solidFill>
              </a:rPr>
              <a:t>3.1)</a:t>
            </a: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F98BF25B-FD6F-4265-AB4A-C3562DAD6BB2}"/>
              </a:ext>
            </a:extLst>
          </p:cNvPr>
          <p:cNvSpPr txBox="1"/>
          <p:nvPr/>
        </p:nvSpPr>
        <p:spPr>
          <a:xfrm>
            <a:off x="6380256" y="3485936"/>
            <a:ext cx="10189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accent6">
                    <a:lumMod val="75000"/>
                  </a:schemeClr>
                </a:solidFill>
              </a:rPr>
              <a:t>3.2)</a:t>
            </a:r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95B66FCB-292A-4E9E-916E-6EA422C4F554}"/>
              </a:ext>
            </a:extLst>
          </p:cNvPr>
          <p:cNvSpPr/>
          <p:nvPr/>
        </p:nvSpPr>
        <p:spPr>
          <a:xfrm>
            <a:off x="82480" y="4553340"/>
            <a:ext cx="449366" cy="298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Suorakulmio 24">
            <a:extLst>
              <a:ext uri="{FF2B5EF4-FFF2-40B4-BE49-F238E27FC236}">
                <a16:creationId xmlns:a16="http://schemas.microsoft.com/office/drawing/2014/main" id="{C1203C1C-8ED0-4C84-80EA-2531E516D858}"/>
              </a:ext>
            </a:extLst>
          </p:cNvPr>
          <p:cNvSpPr/>
          <p:nvPr/>
        </p:nvSpPr>
        <p:spPr>
          <a:xfrm>
            <a:off x="489474" y="5634767"/>
            <a:ext cx="1155155" cy="2980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Suorakulmio 26">
            <a:extLst>
              <a:ext uri="{FF2B5EF4-FFF2-40B4-BE49-F238E27FC236}">
                <a16:creationId xmlns:a16="http://schemas.microsoft.com/office/drawing/2014/main" id="{863CE541-E138-4C3B-AF11-544F7034A06E}"/>
              </a:ext>
            </a:extLst>
          </p:cNvPr>
          <p:cNvSpPr/>
          <p:nvPr/>
        </p:nvSpPr>
        <p:spPr>
          <a:xfrm>
            <a:off x="7998124" y="5098553"/>
            <a:ext cx="712451" cy="3664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CF29F43C-F90E-4467-8A9D-FCCB249CDED7}"/>
              </a:ext>
            </a:extLst>
          </p:cNvPr>
          <p:cNvSpPr txBox="1"/>
          <p:nvPr/>
        </p:nvSpPr>
        <p:spPr>
          <a:xfrm>
            <a:off x="6590020" y="969913"/>
            <a:ext cx="101892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accent6">
                    <a:lumMod val="75000"/>
                  </a:schemeClr>
                </a:solidFill>
              </a:rPr>
              <a:t>3.2)</a:t>
            </a:r>
          </a:p>
        </p:txBody>
      </p:sp>
    </p:spTree>
    <p:extLst>
      <p:ext uri="{BB962C8B-B14F-4D97-AF65-F5344CB8AC3E}">
        <p14:creationId xmlns:p14="http://schemas.microsoft.com/office/powerpoint/2010/main" val="373817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885A9F-DD8E-4C33-AEB4-23E9B3E1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359769"/>
            <a:ext cx="7958331" cy="1077229"/>
          </a:xfrm>
        </p:spPr>
        <p:txBody>
          <a:bodyPr/>
          <a:lstStyle/>
          <a:p>
            <a:pPr algn="ctr"/>
            <a:r>
              <a:rPr lang="fi-FI" dirty="0" err="1"/>
              <a:t>Deploying</a:t>
            </a:r>
            <a:r>
              <a:rPr lang="fi-FI" dirty="0"/>
              <a:t>: </a:t>
            </a:r>
            <a:r>
              <a:rPr lang="fi-FI" dirty="0" err="1"/>
              <a:t>Eclipse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3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457C2C89-E933-4309-A91E-37A35B501382}"/>
              </a:ext>
            </a:extLst>
          </p:cNvPr>
          <p:cNvSpPr txBox="1"/>
          <p:nvPr/>
        </p:nvSpPr>
        <p:spPr>
          <a:xfrm>
            <a:off x="1011958" y="962726"/>
            <a:ext cx="7146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5)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been</a:t>
            </a:r>
            <a:r>
              <a:rPr lang="fi-FI" dirty="0"/>
              <a:t> </a:t>
            </a:r>
            <a:r>
              <a:rPr lang="fi-FI" dirty="0" err="1"/>
              <a:t>depoyed</a:t>
            </a:r>
            <a:r>
              <a:rPr lang="fi-FI" dirty="0"/>
              <a:t> to </a:t>
            </a:r>
            <a:r>
              <a:rPr lang="fi-FI" dirty="0" err="1"/>
              <a:t>Heroku</a:t>
            </a:r>
            <a:r>
              <a:rPr lang="fi-FI" dirty="0"/>
              <a:t>: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success</a:t>
            </a:r>
            <a:endParaRPr lang="fi-FI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lvl="1"/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55744938-C121-4506-957E-79BA8E578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04" y="1371684"/>
            <a:ext cx="8115300" cy="2638425"/>
          </a:xfrm>
          <a:prstGeom prst="rect">
            <a:avLst/>
          </a:prstGeom>
        </p:spPr>
      </p:pic>
      <p:sp>
        <p:nvSpPr>
          <p:cNvPr id="16" name="Tekstiruutu 15">
            <a:extLst>
              <a:ext uri="{FF2B5EF4-FFF2-40B4-BE49-F238E27FC236}">
                <a16:creationId xmlns:a16="http://schemas.microsoft.com/office/drawing/2014/main" id="{A037BB4C-6D36-4AF4-BD37-F9746D8FA60E}"/>
              </a:ext>
            </a:extLst>
          </p:cNvPr>
          <p:cNvSpPr txBox="1"/>
          <p:nvPr/>
        </p:nvSpPr>
        <p:spPr>
          <a:xfrm>
            <a:off x="1011958" y="4285987"/>
            <a:ext cx="7146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6) Url: </a:t>
            </a:r>
            <a:r>
              <a:rPr lang="fi-FI" dirty="0">
                <a:hlinkClick r:id="rId4"/>
              </a:rPr>
              <a:t>https://healthws.herokuapp.com/</a:t>
            </a:r>
            <a:endParaRPr lang="fi-FI" dirty="0"/>
          </a:p>
          <a:p>
            <a:endParaRPr lang="fi-FI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lvl="1"/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sp>
        <p:nvSpPr>
          <p:cNvPr id="9" name="Ellipsi 8">
            <a:extLst>
              <a:ext uri="{FF2B5EF4-FFF2-40B4-BE49-F238E27FC236}">
                <a16:creationId xmlns:a16="http://schemas.microsoft.com/office/drawing/2014/main" id="{0D5A46DE-2478-47CF-9CC5-5BA2094CB6E4}"/>
              </a:ext>
            </a:extLst>
          </p:cNvPr>
          <p:cNvSpPr/>
          <p:nvPr/>
        </p:nvSpPr>
        <p:spPr>
          <a:xfrm>
            <a:off x="3984172" y="2438933"/>
            <a:ext cx="5001208" cy="3135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5685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D255BFB2-3164-46A6-8521-51A598E3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963" y="275253"/>
            <a:ext cx="7747092" cy="63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3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803AEE-60EC-4375-94EE-D91AAD07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Problems</a:t>
            </a:r>
            <a:r>
              <a:rPr lang="fi-FI" dirty="0"/>
              <a:t>: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9008CD1D-3E99-47F8-828E-39CD3501400D}"/>
              </a:ext>
            </a:extLst>
          </p:cNvPr>
          <p:cNvSpPr txBox="1"/>
          <p:nvPr/>
        </p:nvSpPr>
        <p:spPr>
          <a:xfrm>
            <a:off x="1530220" y="1885285"/>
            <a:ext cx="8518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”</a:t>
            </a:r>
            <a:r>
              <a:rPr lang="en-US" b="1" i="1" dirty="0">
                <a:effectLst/>
                <a:latin typeface="inherit"/>
              </a:rPr>
              <a:t> No compiler is provided in this environment. Perhaps you are running on a JRE rather than a JDK?</a:t>
            </a:r>
            <a:r>
              <a:rPr lang="fi-FI" b="1" i="1" dirty="0">
                <a:effectLst/>
                <a:latin typeface="inherit"/>
              </a:rPr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b="1" i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FIX: </a:t>
            </a:r>
            <a:endParaRPr lang="fi-FI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D887A203-44D1-4069-B729-838A65BDA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759" y="2808615"/>
            <a:ext cx="7412004" cy="1895476"/>
          </a:xfrm>
          <a:prstGeom prst="rect">
            <a:avLst/>
          </a:prstGeom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46A595E6-CE3B-4737-8670-2A316CC78B63}"/>
              </a:ext>
            </a:extLst>
          </p:cNvPr>
          <p:cNvSpPr/>
          <p:nvPr/>
        </p:nvSpPr>
        <p:spPr>
          <a:xfrm>
            <a:off x="2873829" y="3756353"/>
            <a:ext cx="6475444" cy="582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950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FDB8D9-FF82-44D5-8E4E-C5AE51D4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i-FI" dirty="0" err="1"/>
              <a:t>References</a:t>
            </a:r>
            <a:r>
              <a:rPr lang="fi-FI" dirty="0"/>
              <a:t>: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79C78F12-3BA3-435B-A2C5-F12D0EFDE247}"/>
              </a:ext>
            </a:extLst>
          </p:cNvPr>
          <p:cNvSpPr txBox="1"/>
          <p:nvPr/>
        </p:nvSpPr>
        <p:spPr>
          <a:xfrm>
            <a:off x="1436914" y="2192694"/>
            <a:ext cx="9535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2"/>
              </a:rPr>
              <a:t>https://devcenter.heroku.com/articles/deploying-java-applications-to-heroku-from-eclipse-or-intellij-idea</a:t>
            </a:r>
            <a:r>
              <a:rPr lang="fi-FI" dirty="0"/>
              <a:t>  (Deployment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Eclipse</a:t>
            </a:r>
            <a:r>
              <a:rPr lang="fi-FI" dirty="0"/>
              <a:t>)</a:t>
            </a:r>
          </a:p>
          <a:p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3"/>
              </a:rPr>
              <a:t>https://github.com/heroku/heroku-maven-plugin</a:t>
            </a:r>
            <a:r>
              <a:rPr lang="fi-FI" dirty="0"/>
              <a:t> (</a:t>
            </a:r>
            <a:r>
              <a:rPr lang="fi-FI" dirty="0" err="1"/>
              <a:t>Heroku</a:t>
            </a:r>
            <a:r>
              <a:rPr lang="fi-FI" dirty="0"/>
              <a:t> </a:t>
            </a:r>
            <a:r>
              <a:rPr lang="fi-FI" dirty="0" err="1"/>
              <a:t>Maven</a:t>
            </a:r>
            <a:r>
              <a:rPr lang="fi-FI" dirty="0"/>
              <a:t> </a:t>
            </a:r>
            <a:r>
              <a:rPr lang="fi-FI" dirty="0" err="1"/>
              <a:t>plugin</a:t>
            </a:r>
            <a:r>
              <a:rPr lang="fi-FI" dirty="0"/>
              <a:t>)</a:t>
            </a:r>
          </a:p>
          <a:p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4"/>
              </a:rPr>
              <a:t>https://roufid.com/no-compiler-is-provided-in-this-environment/</a:t>
            </a:r>
            <a:r>
              <a:rPr lang="fi-FI" dirty="0"/>
              <a:t>  (</a:t>
            </a:r>
            <a:r>
              <a:rPr lang="fi-FI" dirty="0" err="1"/>
              <a:t>Error</a:t>
            </a:r>
            <a:r>
              <a:rPr lang="fi-FI" dirty="0"/>
              <a:t>: </a:t>
            </a:r>
            <a:r>
              <a:rPr lang="en-US" dirty="0"/>
              <a:t>No compiler is provided in this environment</a:t>
            </a:r>
            <a:r>
              <a:rPr lang="fi-F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5829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805</TotalTime>
  <Words>1501</Words>
  <Application>Microsoft Office PowerPoint</Application>
  <PresentationFormat>Laajakuva</PresentationFormat>
  <Paragraphs>254</Paragraphs>
  <Slides>30</Slides>
  <Notes>20</Notes>
  <HiddenSlides>0</HiddenSlides>
  <MMClips>0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30</vt:i4>
      </vt:variant>
    </vt:vector>
  </HeadingPairs>
  <TitlesOfParts>
    <vt:vector size="37" baseType="lpstr">
      <vt:lpstr>Arial</vt:lpstr>
      <vt:lpstr>Calibri</vt:lpstr>
      <vt:lpstr>inherit</vt:lpstr>
      <vt:lpstr>MS Shell Dlg 2</vt:lpstr>
      <vt:lpstr>Wingdings</vt:lpstr>
      <vt:lpstr>Wingdings 3</vt:lpstr>
      <vt:lpstr>Madison</vt:lpstr>
      <vt:lpstr>TIES4560 Task 5 Individual tasks</vt:lpstr>
      <vt:lpstr>Task5-1 Application deployment to a Cloud</vt:lpstr>
      <vt:lpstr>Deploying: Heroku</vt:lpstr>
      <vt:lpstr>Deploying: Eclipse part 1</vt:lpstr>
      <vt:lpstr>Deploying: Eclipse part 2</vt:lpstr>
      <vt:lpstr>Deploying: Eclipse part 3</vt:lpstr>
      <vt:lpstr>PowerPoint-esitys</vt:lpstr>
      <vt:lpstr>Problems:</vt:lpstr>
      <vt:lpstr>References:</vt:lpstr>
      <vt:lpstr>Task5-2 Cloud Services: IoT data managment</vt:lpstr>
      <vt:lpstr>In general</vt:lpstr>
      <vt:lpstr>Google Cloud: IoT Core</vt:lpstr>
      <vt:lpstr>IoT Core: features part 1</vt:lpstr>
      <vt:lpstr>IoT Core: features part 2</vt:lpstr>
      <vt:lpstr>IoT Core: Pricing </vt:lpstr>
      <vt:lpstr>IoT core: Getting Started </vt:lpstr>
      <vt:lpstr>IoT Core Example:</vt:lpstr>
      <vt:lpstr>IBM: Internet of Things Platform</vt:lpstr>
      <vt:lpstr>Internet of Things Platform: pricing</vt:lpstr>
      <vt:lpstr>How to get started</vt:lpstr>
      <vt:lpstr>Internet Of Things Platform in general:</vt:lpstr>
      <vt:lpstr>Internet Of Things Platform in general:</vt:lpstr>
      <vt:lpstr>Internet Of Things Platform in general:</vt:lpstr>
      <vt:lpstr>Azure: Azure IoT Hub</vt:lpstr>
      <vt:lpstr>Usage:</vt:lpstr>
      <vt:lpstr>Azure IoT Hub: Pricing</vt:lpstr>
      <vt:lpstr>Getting started:</vt:lpstr>
      <vt:lpstr>IoT Hub</vt:lpstr>
      <vt:lpstr>IoT Hub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TIES4560 Task 5 Individual tasks</dc:title>
  <dc:creator>tii2tuo@gmail.com</dc:creator>
  <cp:lastModifiedBy>tii2tuo@gmail.com</cp:lastModifiedBy>
  <cp:revision>35</cp:revision>
  <dcterms:created xsi:type="dcterms:W3CDTF">2021-10-06T15:58:16Z</dcterms:created>
  <dcterms:modified xsi:type="dcterms:W3CDTF">2021-10-12T06:39:28Z</dcterms:modified>
</cp:coreProperties>
</file>