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8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59" r:id="rId18"/>
    <p:sldId id="277" r:id="rId19"/>
    <p:sldId id="278" r:id="rId20"/>
    <p:sldId id="282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i2tuo@gmail.com" userId="a02c78911be9b306" providerId="LiveId" clId="{CC7D3552-FE9C-4AF5-90F6-98EB84DA65FC}"/>
    <pc:docChg chg="undo custSel addSld delSld modSld">
      <pc:chgData name="tii2tuo@gmail.com" userId="a02c78911be9b306" providerId="LiveId" clId="{CC7D3552-FE9C-4AF5-90F6-98EB84DA65FC}" dt="2021-10-18T11:50:25" v="8709" actId="313"/>
      <pc:docMkLst>
        <pc:docMk/>
      </pc:docMkLst>
      <pc:sldChg chg="delSp modSp mod">
        <pc:chgData name="tii2tuo@gmail.com" userId="a02c78911be9b306" providerId="LiveId" clId="{CC7D3552-FE9C-4AF5-90F6-98EB84DA65FC}" dt="2021-10-16T17:15:10.380" v="8018" actId="1076"/>
        <pc:sldMkLst>
          <pc:docMk/>
          <pc:sldMk cId="4218479529" sldId="257"/>
        </pc:sldMkLst>
        <pc:spChg chg="mod">
          <ac:chgData name="tii2tuo@gmail.com" userId="a02c78911be9b306" providerId="LiveId" clId="{CC7D3552-FE9C-4AF5-90F6-98EB84DA65FC}" dt="2021-10-16T17:10:26.488" v="8004" actId="20577"/>
          <ac:spMkLst>
            <pc:docMk/>
            <pc:sldMk cId="4218479529" sldId="257"/>
            <ac:spMk id="4" creationId="{F21D9769-3205-4C1A-BBF5-04E8ACC85BA6}"/>
          </ac:spMkLst>
        </pc:spChg>
        <pc:picChg chg="del">
          <ac:chgData name="tii2tuo@gmail.com" userId="a02c78911be9b306" providerId="LiveId" clId="{CC7D3552-FE9C-4AF5-90F6-98EB84DA65FC}" dt="2021-10-16T17:14:59.685" v="8017" actId="478"/>
          <ac:picMkLst>
            <pc:docMk/>
            <pc:sldMk cId="4218479529" sldId="257"/>
            <ac:picMk id="6" creationId="{856075FC-0868-489D-AE20-BDB6053097EF}"/>
          </ac:picMkLst>
        </pc:picChg>
        <pc:picChg chg="mod">
          <ac:chgData name="tii2tuo@gmail.com" userId="a02c78911be9b306" providerId="LiveId" clId="{CC7D3552-FE9C-4AF5-90F6-98EB84DA65FC}" dt="2021-10-16T17:15:10.380" v="8018" actId="1076"/>
          <ac:picMkLst>
            <pc:docMk/>
            <pc:sldMk cId="4218479529" sldId="257"/>
            <ac:picMk id="8" creationId="{139CF864-B830-4A98-92CB-EE21F862EF21}"/>
          </ac:picMkLst>
        </pc:picChg>
        <pc:picChg chg="mod">
          <ac:chgData name="tii2tuo@gmail.com" userId="a02c78911be9b306" providerId="LiveId" clId="{CC7D3552-FE9C-4AF5-90F6-98EB84DA65FC}" dt="2021-10-16T17:15:10.380" v="8018" actId="1076"/>
          <ac:picMkLst>
            <pc:docMk/>
            <pc:sldMk cId="4218479529" sldId="257"/>
            <ac:picMk id="10" creationId="{46657E61-6A1D-400A-83C0-16BF317E3CAD}"/>
          </ac:picMkLst>
        </pc:picChg>
        <pc:picChg chg="mod">
          <ac:chgData name="tii2tuo@gmail.com" userId="a02c78911be9b306" providerId="LiveId" clId="{CC7D3552-FE9C-4AF5-90F6-98EB84DA65FC}" dt="2021-10-16T17:15:10.380" v="8018" actId="1076"/>
          <ac:picMkLst>
            <pc:docMk/>
            <pc:sldMk cId="4218479529" sldId="257"/>
            <ac:picMk id="12" creationId="{1BADD079-A7F7-46EA-BEB7-E29CA9971991}"/>
          </ac:picMkLst>
        </pc:picChg>
        <pc:picChg chg="mod">
          <ac:chgData name="tii2tuo@gmail.com" userId="a02c78911be9b306" providerId="LiveId" clId="{CC7D3552-FE9C-4AF5-90F6-98EB84DA65FC}" dt="2021-10-16T17:15:10.380" v="8018" actId="1076"/>
          <ac:picMkLst>
            <pc:docMk/>
            <pc:sldMk cId="4218479529" sldId="257"/>
            <ac:picMk id="14" creationId="{6A1798EC-3F8A-4A3F-9560-2006FCF8368C}"/>
          </ac:picMkLst>
        </pc:picChg>
      </pc:sldChg>
      <pc:sldChg chg="addSp delSp modSp mod modNotesTx">
        <pc:chgData name="tii2tuo@gmail.com" userId="a02c78911be9b306" providerId="LiveId" clId="{CC7D3552-FE9C-4AF5-90F6-98EB84DA65FC}" dt="2021-10-16T17:14:42.547" v="8016" actId="1076"/>
        <pc:sldMkLst>
          <pc:docMk/>
          <pc:sldMk cId="3305323437" sldId="258"/>
        </pc:sldMkLst>
        <pc:spChg chg="del mod">
          <ac:chgData name="tii2tuo@gmail.com" userId="a02c78911be9b306" providerId="LiveId" clId="{CC7D3552-FE9C-4AF5-90F6-98EB84DA65FC}" dt="2021-10-16T17:14:00.910" v="8008"/>
          <ac:spMkLst>
            <pc:docMk/>
            <pc:sldMk cId="3305323437" sldId="258"/>
            <ac:spMk id="3" creationId="{8FDAD4A2-0793-4F72-89A5-9E86CF7210B1}"/>
          </ac:spMkLst>
        </pc:spChg>
        <pc:picChg chg="add del mod">
          <ac:chgData name="tii2tuo@gmail.com" userId="a02c78911be9b306" providerId="LiveId" clId="{CC7D3552-FE9C-4AF5-90F6-98EB84DA65FC}" dt="2021-10-16T17:10:37.317" v="8005" actId="478"/>
          <ac:picMkLst>
            <pc:docMk/>
            <pc:sldMk cId="3305323437" sldId="258"/>
            <ac:picMk id="5" creationId="{42D5BA96-68ED-4752-9AD0-FFE428551199}"/>
          </ac:picMkLst>
        </pc:picChg>
        <pc:picChg chg="add mod">
          <ac:chgData name="tii2tuo@gmail.com" userId="a02c78911be9b306" providerId="LiveId" clId="{CC7D3552-FE9C-4AF5-90F6-98EB84DA65FC}" dt="2021-10-16T17:14:42.547" v="8016" actId="1076"/>
          <ac:picMkLst>
            <pc:docMk/>
            <pc:sldMk cId="3305323437" sldId="258"/>
            <ac:picMk id="7" creationId="{5A1163AE-2B66-4D92-B86A-8B5ADC5D68A6}"/>
          </ac:picMkLst>
        </pc:picChg>
      </pc:sldChg>
      <pc:sldChg chg="addSp modSp mod modNotesTx">
        <pc:chgData name="tii2tuo@gmail.com" userId="a02c78911be9b306" providerId="LiveId" clId="{CC7D3552-FE9C-4AF5-90F6-98EB84DA65FC}" dt="2021-10-18T11:50:25" v="8709" actId="313"/>
        <pc:sldMkLst>
          <pc:docMk/>
          <pc:sldMk cId="2129004058" sldId="259"/>
        </pc:sldMkLst>
        <pc:spChg chg="mod">
          <ac:chgData name="tii2tuo@gmail.com" userId="a02c78911be9b306" providerId="LiveId" clId="{CC7D3552-FE9C-4AF5-90F6-98EB84DA65FC}" dt="2021-10-16T11:17:24.869" v="5221" actId="20577"/>
          <ac:spMkLst>
            <pc:docMk/>
            <pc:sldMk cId="2129004058" sldId="259"/>
            <ac:spMk id="2" creationId="{4A8C32B0-B27F-4A7F-9DD1-B956B24CC059}"/>
          </ac:spMkLst>
        </pc:spChg>
        <pc:spChg chg="mod">
          <ac:chgData name="tii2tuo@gmail.com" userId="a02c78911be9b306" providerId="LiveId" clId="{CC7D3552-FE9C-4AF5-90F6-98EB84DA65FC}" dt="2021-10-18T11:50:25" v="8709" actId="313"/>
          <ac:spMkLst>
            <pc:docMk/>
            <pc:sldMk cId="2129004058" sldId="259"/>
            <ac:spMk id="4" creationId="{7E59A9D9-3A59-4AFA-9D7A-55213E94D443}"/>
          </ac:spMkLst>
        </pc:spChg>
        <pc:picChg chg="add mod">
          <ac:chgData name="tii2tuo@gmail.com" userId="a02c78911be9b306" providerId="LiveId" clId="{CC7D3552-FE9C-4AF5-90F6-98EB84DA65FC}" dt="2021-10-18T11:40:18.301" v="8694" actId="1076"/>
          <ac:picMkLst>
            <pc:docMk/>
            <pc:sldMk cId="2129004058" sldId="259"/>
            <ac:picMk id="5" creationId="{F89463B0-3801-4A16-A512-758596C00017}"/>
          </ac:picMkLst>
        </pc:picChg>
      </pc:sldChg>
      <pc:sldChg chg="del">
        <pc:chgData name="tii2tuo@gmail.com" userId="a02c78911be9b306" providerId="LiveId" clId="{CC7D3552-FE9C-4AF5-90F6-98EB84DA65FC}" dt="2021-10-16T10:05:14.467" v="4715" actId="47"/>
        <pc:sldMkLst>
          <pc:docMk/>
          <pc:sldMk cId="2988424768" sldId="260"/>
        </pc:sldMkLst>
      </pc:sldChg>
      <pc:sldChg chg="add del">
        <pc:chgData name="tii2tuo@gmail.com" userId="a02c78911be9b306" providerId="LiveId" clId="{CC7D3552-FE9C-4AF5-90F6-98EB84DA65FC}" dt="2021-10-16T10:05:18.144" v="4716" actId="47"/>
        <pc:sldMkLst>
          <pc:docMk/>
          <pc:sldMk cId="803197938" sldId="261"/>
        </pc:sldMkLst>
      </pc:sldChg>
      <pc:sldChg chg="del">
        <pc:chgData name="tii2tuo@gmail.com" userId="a02c78911be9b306" providerId="LiveId" clId="{CC7D3552-FE9C-4AF5-90F6-98EB84DA65FC}" dt="2021-10-16T10:04:47.262" v="4712" actId="47"/>
        <pc:sldMkLst>
          <pc:docMk/>
          <pc:sldMk cId="3610715129" sldId="262"/>
        </pc:sldMkLst>
      </pc:sldChg>
      <pc:sldChg chg="del">
        <pc:chgData name="tii2tuo@gmail.com" userId="a02c78911be9b306" providerId="LiveId" clId="{CC7D3552-FE9C-4AF5-90F6-98EB84DA65FC}" dt="2021-10-16T10:04:44.715" v="4711" actId="47"/>
        <pc:sldMkLst>
          <pc:docMk/>
          <pc:sldMk cId="148898892" sldId="263"/>
        </pc:sldMkLst>
      </pc:sldChg>
      <pc:sldChg chg="del">
        <pc:chgData name="tii2tuo@gmail.com" userId="a02c78911be9b306" providerId="LiveId" clId="{CC7D3552-FE9C-4AF5-90F6-98EB84DA65FC}" dt="2021-10-16T10:04:41.031" v="4710" actId="47"/>
        <pc:sldMkLst>
          <pc:docMk/>
          <pc:sldMk cId="3611619662" sldId="264"/>
        </pc:sldMkLst>
      </pc:sldChg>
      <pc:sldChg chg="addSp modSp mod modNotesTx">
        <pc:chgData name="tii2tuo@gmail.com" userId="a02c78911be9b306" providerId="LiveId" clId="{CC7D3552-FE9C-4AF5-90F6-98EB84DA65FC}" dt="2021-10-15T19:53:21.787" v="1890" actId="20577"/>
        <pc:sldMkLst>
          <pc:docMk/>
          <pc:sldMk cId="3218991188" sldId="265"/>
        </pc:sldMkLst>
        <pc:spChg chg="add">
          <ac:chgData name="tii2tuo@gmail.com" userId="a02c78911be9b306" providerId="LiveId" clId="{CC7D3552-FE9C-4AF5-90F6-98EB84DA65FC}" dt="2021-10-15T19:33:51.276" v="1574" actId="11529"/>
          <ac:spMkLst>
            <pc:docMk/>
            <pc:sldMk cId="3218991188" sldId="265"/>
            <ac:spMk id="13" creationId="{DE4E34CB-5FF7-4384-997F-F8CBADFEA156}"/>
          </ac:spMkLst>
        </pc:spChg>
        <pc:spChg chg="add">
          <ac:chgData name="tii2tuo@gmail.com" userId="a02c78911be9b306" providerId="LiveId" clId="{CC7D3552-FE9C-4AF5-90F6-98EB84DA65FC}" dt="2021-10-15T19:34:04.041" v="1575" actId="11529"/>
          <ac:spMkLst>
            <pc:docMk/>
            <pc:sldMk cId="3218991188" sldId="265"/>
            <ac:spMk id="14" creationId="{4666853C-F660-4ECF-8DF5-CDD5F2E47FA0}"/>
          </ac:spMkLst>
        </pc:spChg>
        <pc:picChg chg="mod">
          <ac:chgData name="tii2tuo@gmail.com" userId="a02c78911be9b306" providerId="LiveId" clId="{CC7D3552-FE9C-4AF5-90F6-98EB84DA65FC}" dt="2021-10-15T19:39:55.344" v="1614" actId="1076"/>
          <ac:picMkLst>
            <pc:docMk/>
            <pc:sldMk cId="3218991188" sldId="265"/>
            <ac:picMk id="6" creationId="{3CB1776E-41DF-4935-9A0F-609E2F10CD76}"/>
          </ac:picMkLst>
        </pc:picChg>
      </pc:sldChg>
      <pc:sldChg chg="addSp modSp mod modNotesTx">
        <pc:chgData name="tii2tuo@gmail.com" userId="a02c78911be9b306" providerId="LiveId" clId="{CC7D3552-FE9C-4AF5-90F6-98EB84DA65FC}" dt="2021-10-18T11:45:51.034" v="8700" actId="313"/>
        <pc:sldMkLst>
          <pc:docMk/>
          <pc:sldMk cId="2725437091" sldId="266"/>
        </pc:sldMkLst>
        <pc:spChg chg="mod">
          <ac:chgData name="tii2tuo@gmail.com" userId="a02c78911be9b306" providerId="LiveId" clId="{CC7D3552-FE9C-4AF5-90F6-98EB84DA65FC}" dt="2021-10-18T11:45:51.034" v="8700" actId="313"/>
          <ac:spMkLst>
            <pc:docMk/>
            <pc:sldMk cId="2725437091" sldId="266"/>
            <ac:spMk id="10" creationId="{ADFAC813-2AB5-4525-94F6-18BB79FD8390}"/>
          </ac:spMkLst>
        </pc:spChg>
        <pc:spChg chg="add mod">
          <ac:chgData name="tii2tuo@gmail.com" userId="a02c78911be9b306" providerId="LiveId" clId="{CC7D3552-FE9C-4AF5-90F6-98EB84DA65FC}" dt="2021-10-15T19:34:34.096" v="1581" actId="14100"/>
          <ac:spMkLst>
            <pc:docMk/>
            <pc:sldMk cId="2725437091" sldId="266"/>
            <ac:spMk id="14" creationId="{7B9590F0-6F73-4E82-9875-0DCEEF294B92}"/>
          </ac:spMkLst>
        </pc:spChg>
        <pc:spChg chg="add mod">
          <ac:chgData name="tii2tuo@gmail.com" userId="a02c78911be9b306" providerId="LiveId" clId="{CC7D3552-FE9C-4AF5-90F6-98EB84DA65FC}" dt="2021-10-15T19:35:05.120" v="1586" actId="14100"/>
          <ac:spMkLst>
            <pc:docMk/>
            <pc:sldMk cId="2725437091" sldId="266"/>
            <ac:spMk id="15" creationId="{6AE9C7AE-C449-44ED-88FE-FB912FB35523}"/>
          </ac:spMkLst>
        </pc:spChg>
        <pc:picChg chg="mod">
          <ac:chgData name="tii2tuo@gmail.com" userId="a02c78911be9b306" providerId="LiveId" clId="{CC7D3552-FE9C-4AF5-90F6-98EB84DA65FC}" dt="2021-10-15T19:34:30.588" v="1580" actId="1076"/>
          <ac:picMkLst>
            <pc:docMk/>
            <pc:sldMk cId="2725437091" sldId="266"/>
            <ac:picMk id="9" creationId="{862C04A2-B4F7-46BF-96A2-33EC1F4A7A10}"/>
          </ac:picMkLst>
        </pc:picChg>
      </pc:sldChg>
      <pc:sldChg chg="addSp modSp mod modNotesTx">
        <pc:chgData name="tii2tuo@gmail.com" userId="a02c78911be9b306" providerId="LiveId" clId="{CC7D3552-FE9C-4AF5-90F6-98EB84DA65FC}" dt="2021-10-15T19:55:30.884" v="2332" actId="20577"/>
        <pc:sldMkLst>
          <pc:docMk/>
          <pc:sldMk cId="578607784" sldId="267"/>
        </pc:sldMkLst>
        <pc:spChg chg="add mod">
          <ac:chgData name="tii2tuo@gmail.com" userId="a02c78911be9b306" providerId="LiveId" clId="{CC7D3552-FE9C-4AF5-90F6-98EB84DA65FC}" dt="2021-10-15T19:35:30.120" v="1590" actId="14100"/>
          <ac:spMkLst>
            <pc:docMk/>
            <pc:sldMk cId="578607784" sldId="267"/>
            <ac:spMk id="13" creationId="{1AE4C0E3-BFFB-4505-83DE-4A25B54114A4}"/>
          </ac:spMkLst>
        </pc:spChg>
        <pc:picChg chg="mod">
          <ac:chgData name="tii2tuo@gmail.com" userId="a02c78911be9b306" providerId="LiveId" clId="{CC7D3552-FE9C-4AF5-90F6-98EB84DA65FC}" dt="2021-10-15T19:35:26.380" v="1589" actId="1076"/>
          <ac:picMkLst>
            <pc:docMk/>
            <pc:sldMk cId="578607784" sldId="267"/>
            <ac:picMk id="8" creationId="{139EB685-A82B-4D37-AE6F-35DD8EFBCFFE}"/>
          </ac:picMkLst>
        </pc:picChg>
        <pc:picChg chg="mod">
          <ac:chgData name="tii2tuo@gmail.com" userId="a02c78911be9b306" providerId="LiveId" clId="{CC7D3552-FE9C-4AF5-90F6-98EB84DA65FC}" dt="2021-10-15T19:35:23.669" v="1588" actId="1076"/>
          <ac:picMkLst>
            <pc:docMk/>
            <pc:sldMk cId="578607784" sldId="267"/>
            <ac:picMk id="12" creationId="{5B1DFA8C-0FD6-424A-A747-B3BDCC623CA5}"/>
          </ac:picMkLst>
        </pc:picChg>
      </pc:sldChg>
      <pc:sldChg chg="addSp mod modNotesTx">
        <pc:chgData name="tii2tuo@gmail.com" userId="a02c78911be9b306" providerId="LiveId" clId="{CC7D3552-FE9C-4AF5-90F6-98EB84DA65FC}" dt="2021-10-15T19:58:33.049" v="3034" actId="20577"/>
        <pc:sldMkLst>
          <pc:docMk/>
          <pc:sldMk cId="4150086715" sldId="268"/>
        </pc:sldMkLst>
        <pc:spChg chg="add">
          <ac:chgData name="tii2tuo@gmail.com" userId="a02c78911be9b306" providerId="LiveId" clId="{CC7D3552-FE9C-4AF5-90F6-98EB84DA65FC}" dt="2021-10-15T19:35:46.629" v="1591" actId="11529"/>
          <ac:spMkLst>
            <pc:docMk/>
            <pc:sldMk cId="4150086715" sldId="268"/>
            <ac:spMk id="13" creationId="{946FAFC8-1861-474F-97C7-E6C5DAE1A1BE}"/>
          </ac:spMkLst>
        </pc:spChg>
      </pc:sldChg>
      <pc:sldChg chg="addSp mod modNotesTx">
        <pc:chgData name="tii2tuo@gmail.com" userId="a02c78911be9b306" providerId="LiveId" clId="{CC7D3552-FE9C-4AF5-90F6-98EB84DA65FC}" dt="2021-10-15T19:59:10.767" v="3150" actId="20577"/>
        <pc:sldMkLst>
          <pc:docMk/>
          <pc:sldMk cId="1534635841" sldId="269"/>
        </pc:sldMkLst>
        <pc:spChg chg="add">
          <ac:chgData name="tii2tuo@gmail.com" userId="a02c78911be9b306" providerId="LiveId" clId="{CC7D3552-FE9C-4AF5-90F6-98EB84DA65FC}" dt="2021-10-15T19:36:04.124" v="1592" actId="11529"/>
          <ac:spMkLst>
            <pc:docMk/>
            <pc:sldMk cId="1534635841" sldId="269"/>
            <ac:spMk id="11" creationId="{F73E7F5B-87CC-4AAA-A28D-B53511FCE229}"/>
          </ac:spMkLst>
        </pc:spChg>
      </pc:sldChg>
      <pc:sldChg chg="addSp mod modNotesTx">
        <pc:chgData name="tii2tuo@gmail.com" userId="a02c78911be9b306" providerId="LiveId" clId="{CC7D3552-FE9C-4AF5-90F6-98EB84DA65FC}" dt="2021-10-15T19:59:31.106" v="3210" actId="20577"/>
        <pc:sldMkLst>
          <pc:docMk/>
          <pc:sldMk cId="5353101" sldId="270"/>
        </pc:sldMkLst>
        <pc:spChg chg="add">
          <ac:chgData name="tii2tuo@gmail.com" userId="a02c78911be9b306" providerId="LiveId" clId="{CC7D3552-FE9C-4AF5-90F6-98EB84DA65FC}" dt="2021-10-15T19:36:23.531" v="1593" actId="11529"/>
          <ac:spMkLst>
            <pc:docMk/>
            <pc:sldMk cId="5353101" sldId="270"/>
            <ac:spMk id="7" creationId="{463B6E65-5139-45A7-9502-EC4C65C659A1}"/>
          </ac:spMkLst>
        </pc:spChg>
      </pc:sldChg>
      <pc:sldChg chg="addSp mod modNotesTx">
        <pc:chgData name="tii2tuo@gmail.com" userId="a02c78911be9b306" providerId="LiveId" clId="{CC7D3552-FE9C-4AF5-90F6-98EB84DA65FC}" dt="2021-10-15T20:00:42.272" v="3477" actId="20577"/>
        <pc:sldMkLst>
          <pc:docMk/>
          <pc:sldMk cId="1163407171" sldId="271"/>
        </pc:sldMkLst>
        <pc:spChg chg="add">
          <ac:chgData name="tii2tuo@gmail.com" userId="a02c78911be9b306" providerId="LiveId" clId="{CC7D3552-FE9C-4AF5-90F6-98EB84DA65FC}" dt="2021-10-15T19:36:43.479" v="1594" actId="11529"/>
          <ac:spMkLst>
            <pc:docMk/>
            <pc:sldMk cId="1163407171" sldId="271"/>
            <ac:spMk id="13" creationId="{A4474905-51E5-4CDA-A6ED-62AFBDFA3AD4}"/>
          </ac:spMkLst>
        </pc:spChg>
      </pc:sldChg>
      <pc:sldChg chg="modSp mod modNotesTx">
        <pc:chgData name="tii2tuo@gmail.com" userId="a02c78911be9b306" providerId="LiveId" clId="{CC7D3552-FE9C-4AF5-90F6-98EB84DA65FC}" dt="2021-10-15T20:02:01.518" v="3727" actId="20577"/>
        <pc:sldMkLst>
          <pc:docMk/>
          <pc:sldMk cId="1770268839" sldId="272"/>
        </pc:sldMkLst>
        <pc:spChg chg="mod">
          <ac:chgData name="tii2tuo@gmail.com" userId="a02c78911be9b306" providerId="LiveId" clId="{CC7D3552-FE9C-4AF5-90F6-98EB84DA65FC}" dt="2021-10-15T19:08:01.170" v="0" actId="255"/>
          <ac:spMkLst>
            <pc:docMk/>
            <pc:sldMk cId="1770268839" sldId="272"/>
            <ac:spMk id="5" creationId="{67B04BEB-BF98-40DA-8081-AB2B743EE5EF}"/>
          </ac:spMkLst>
        </pc:spChg>
      </pc:sldChg>
      <pc:sldChg chg="addSp modSp mod modNotesTx">
        <pc:chgData name="tii2tuo@gmail.com" userId="a02c78911be9b306" providerId="LiveId" clId="{CC7D3552-FE9C-4AF5-90F6-98EB84DA65FC}" dt="2021-10-15T20:02:45.794" v="3834" actId="20577"/>
        <pc:sldMkLst>
          <pc:docMk/>
          <pc:sldMk cId="2503229487" sldId="273"/>
        </pc:sldMkLst>
        <pc:spChg chg="mod">
          <ac:chgData name="tii2tuo@gmail.com" userId="a02c78911be9b306" providerId="LiveId" clId="{CC7D3552-FE9C-4AF5-90F6-98EB84DA65FC}" dt="2021-10-15T19:08:41.779" v="36" actId="1076"/>
          <ac:spMkLst>
            <pc:docMk/>
            <pc:sldMk cId="2503229487" sldId="273"/>
            <ac:spMk id="2" creationId="{5F4B8726-0A4B-4344-8184-8B1C0C5FD73F}"/>
          </ac:spMkLst>
        </pc:spChg>
        <pc:spChg chg="add mod">
          <ac:chgData name="tii2tuo@gmail.com" userId="a02c78911be9b306" providerId="LiveId" clId="{CC7D3552-FE9C-4AF5-90F6-98EB84DA65FC}" dt="2021-10-15T19:11:36.848" v="241" actId="20577"/>
          <ac:spMkLst>
            <pc:docMk/>
            <pc:sldMk cId="2503229487" sldId="273"/>
            <ac:spMk id="4" creationId="{5AFEDD31-BF5B-4F80-A2F5-66AEB921EF20}"/>
          </ac:spMkLst>
        </pc:spChg>
        <pc:picChg chg="add mod">
          <ac:chgData name="tii2tuo@gmail.com" userId="a02c78911be9b306" providerId="LiveId" clId="{CC7D3552-FE9C-4AF5-90F6-98EB84DA65FC}" dt="2021-10-15T19:39:37.965" v="1613" actId="1076"/>
          <ac:picMkLst>
            <pc:docMk/>
            <pc:sldMk cId="2503229487" sldId="273"/>
            <ac:picMk id="6" creationId="{B4103F82-1481-4762-A337-34A2A06E00D1}"/>
          </ac:picMkLst>
        </pc:picChg>
      </pc:sldChg>
      <pc:sldChg chg="addSp delSp modSp add mod modNotesTx">
        <pc:chgData name="tii2tuo@gmail.com" userId="a02c78911be9b306" providerId="LiveId" clId="{CC7D3552-FE9C-4AF5-90F6-98EB84DA65FC}" dt="2021-10-15T20:04:59.070" v="4306" actId="20577"/>
        <pc:sldMkLst>
          <pc:docMk/>
          <pc:sldMk cId="4247017805" sldId="274"/>
        </pc:sldMkLst>
        <pc:spChg chg="mod">
          <ac:chgData name="tii2tuo@gmail.com" userId="a02c78911be9b306" providerId="LiveId" clId="{CC7D3552-FE9C-4AF5-90F6-98EB84DA65FC}" dt="2021-10-15T19:16:13.399" v="611" actId="5793"/>
          <ac:spMkLst>
            <pc:docMk/>
            <pc:sldMk cId="4247017805" sldId="274"/>
            <ac:spMk id="4" creationId="{5AFEDD31-BF5B-4F80-A2F5-66AEB921EF20}"/>
          </ac:spMkLst>
        </pc:spChg>
        <pc:picChg chg="add mod">
          <ac:chgData name="tii2tuo@gmail.com" userId="a02c78911be9b306" providerId="LiveId" clId="{CC7D3552-FE9C-4AF5-90F6-98EB84DA65FC}" dt="2021-10-15T19:16:53.759" v="618" actId="1076"/>
          <ac:picMkLst>
            <pc:docMk/>
            <pc:sldMk cId="4247017805" sldId="274"/>
            <ac:picMk id="5" creationId="{88A77F4C-FE3C-4BE0-B2E4-5CC696CF6CB3}"/>
          </ac:picMkLst>
        </pc:picChg>
        <pc:picChg chg="del mod">
          <ac:chgData name="tii2tuo@gmail.com" userId="a02c78911be9b306" providerId="LiveId" clId="{CC7D3552-FE9C-4AF5-90F6-98EB84DA65FC}" dt="2021-10-15T19:12:12.718" v="244" actId="478"/>
          <ac:picMkLst>
            <pc:docMk/>
            <pc:sldMk cId="4247017805" sldId="274"/>
            <ac:picMk id="6" creationId="{B4103F82-1481-4762-A337-34A2A06E00D1}"/>
          </ac:picMkLst>
        </pc:picChg>
      </pc:sldChg>
      <pc:sldChg chg="addSp delSp modSp add mod modNotesTx">
        <pc:chgData name="tii2tuo@gmail.com" userId="a02c78911be9b306" providerId="LiveId" clId="{CC7D3552-FE9C-4AF5-90F6-98EB84DA65FC}" dt="2021-10-15T20:06:40.323" v="4542" actId="20577"/>
        <pc:sldMkLst>
          <pc:docMk/>
          <pc:sldMk cId="2576226442" sldId="275"/>
        </pc:sldMkLst>
        <pc:spChg chg="mod">
          <ac:chgData name="tii2tuo@gmail.com" userId="a02c78911be9b306" providerId="LiveId" clId="{CC7D3552-FE9C-4AF5-90F6-98EB84DA65FC}" dt="2021-10-15T19:17:23.036" v="698" actId="20577"/>
          <ac:spMkLst>
            <pc:docMk/>
            <pc:sldMk cId="2576226442" sldId="275"/>
            <ac:spMk id="2" creationId="{5F4B8726-0A4B-4344-8184-8B1C0C5FD73F}"/>
          </ac:spMkLst>
        </pc:spChg>
        <pc:spChg chg="mod">
          <ac:chgData name="tii2tuo@gmail.com" userId="a02c78911be9b306" providerId="LiveId" clId="{CC7D3552-FE9C-4AF5-90F6-98EB84DA65FC}" dt="2021-10-15T19:37:58.003" v="1596" actId="20577"/>
          <ac:spMkLst>
            <pc:docMk/>
            <pc:sldMk cId="2576226442" sldId="275"/>
            <ac:spMk id="4" creationId="{5AFEDD31-BF5B-4F80-A2F5-66AEB921EF20}"/>
          </ac:spMkLst>
        </pc:spChg>
        <pc:spChg chg="add mod">
          <ac:chgData name="tii2tuo@gmail.com" userId="a02c78911be9b306" providerId="LiveId" clId="{CC7D3552-FE9C-4AF5-90F6-98EB84DA65FC}" dt="2021-10-15T19:27:55.272" v="1182" actId="1076"/>
          <ac:spMkLst>
            <pc:docMk/>
            <pc:sldMk cId="2576226442" sldId="275"/>
            <ac:spMk id="13" creationId="{63A16B3E-9EFB-4753-8111-FC47590C3FDA}"/>
          </ac:spMkLst>
        </pc:spChg>
        <pc:spChg chg="add mod">
          <ac:chgData name="tii2tuo@gmail.com" userId="a02c78911be9b306" providerId="LiveId" clId="{CC7D3552-FE9C-4AF5-90F6-98EB84DA65FC}" dt="2021-10-15T19:29:11.880" v="1208" actId="20577"/>
          <ac:spMkLst>
            <pc:docMk/>
            <pc:sldMk cId="2576226442" sldId="275"/>
            <ac:spMk id="16" creationId="{9BDD3DCF-B0E3-4AA9-A71F-9C5D63DF89D2}"/>
          </ac:spMkLst>
        </pc:spChg>
        <pc:picChg chg="del">
          <ac:chgData name="tii2tuo@gmail.com" userId="a02c78911be9b306" providerId="LiveId" clId="{CC7D3552-FE9C-4AF5-90F6-98EB84DA65FC}" dt="2021-10-15T19:18:47.020" v="842" actId="478"/>
          <ac:picMkLst>
            <pc:docMk/>
            <pc:sldMk cId="2576226442" sldId="275"/>
            <ac:picMk id="5" creationId="{88A77F4C-FE3C-4BE0-B2E4-5CC696CF6CB3}"/>
          </ac:picMkLst>
        </pc:picChg>
        <pc:picChg chg="add mod">
          <ac:chgData name="tii2tuo@gmail.com" userId="a02c78911be9b306" providerId="LiveId" clId="{CC7D3552-FE9C-4AF5-90F6-98EB84DA65FC}" dt="2021-10-15T19:18:52.543" v="845" actId="1076"/>
          <ac:picMkLst>
            <pc:docMk/>
            <pc:sldMk cId="2576226442" sldId="275"/>
            <ac:picMk id="6" creationId="{2D39BB5C-89F8-4299-B012-9B2F44488A46}"/>
          </ac:picMkLst>
        </pc:picChg>
        <pc:picChg chg="add del mod">
          <ac:chgData name="tii2tuo@gmail.com" userId="a02c78911be9b306" providerId="LiveId" clId="{CC7D3552-FE9C-4AF5-90F6-98EB84DA65FC}" dt="2021-10-15T19:27:18.816" v="1121" actId="478"/>
          <ac:picMkLst>
            <pc:docMk/>
            <pc:sldMk cId="2576226442" sldId="275"/>
            <ac:picMk id="8" creationId="{A216F074-AA2F-45F8-8D7A-F28EE43908FD}"/>
          </ac:picMkLst>
        </pc:picChg>
        <pc:picChg chg="add del mod">
          <ac:chgData name="tii2tuo@gmail.com" userId="a02c78911be9b306" providerId="LiveId" clId="{CC7D3552-FE9C-4AF5-90F6-98EB84DA65FC}" dt="2021-10-15T19:26:17.451" v="1107" actId="478"/>
          <ac:picMkLst>
            <pc:docMk/>
            <pc:sldMk cId="2576226442" sldId="275"/>
            <ac:picMk id="10" creationId="{C5625BA1-24BF-49A4-9614-FD80C0B869BA}"/>
          </ac:picMkLst>
        </pc:picChg>
        <pc:picChg chg="add mod">
          <ac:chgData name="tii2tuo@gmail.com" userId="a02c78911be9b306" providerId="LiveId" clId="{CC7D3552-FE9C-4AF5-90F6-98EB84DA65FC}" dt="2021-10-15T19:27:23.419" v="1122" actId="1076"/>
          <ac:picMkLst>
            <pc:docMk/>
            <pc:sldMk cId="2576226442" sldId="275"/>
            <ac:picMk id="12" creationId="{7F4D4525-E288-4273-93F0-5BC9A21C78A6}"/>
          </ac:picMkLst>
        </pc:picChg>
        <pc:picChg chg="add mod">
          <ac:chgData name="tii2tuo@gmail.com" userId="a02c78911be9b306" providerId="LiveId" clId="{CC7D3552-FE9C-4AF5-90F6-98EB84DA65FC}" dt="2021-10-15T19:29:00.052" v="1186" actId="14100"/>
          <ac:picMkLst>
            <pc:docMk/>
            <pc:sldMk cId="2576226442" sldId="275"/>
            <ac:picMk id="15" creationId="{EC8BEA24-22E7-43AB-8A18-57333B656794}"/>
          </ac:picMkLst>
        </pc:picChg>
      </pc:sldChg>
      <pc:sldChg chg="addSp delSp modSp add mod modNotesTx">
        <pc:chgData name="tii2tuo@gmail.com" userId="a02c78911be9b306" providerId="LiveId" clId="{CC7D3552-FE9C-4AF5-90F6-98EB84DA65FC}" dt="2021-10-18T11:50:05.334" v="8707" actId="20577"/>
        <pc:sldMkLst>
          <pc:docMk/>
          <pc:sldMk cId="2584931349" sldId="276"/>
        </pc:sldMkLst>
        <pc:spChg chg="mod">
          <ac:chgData name="tii2tuo@gmail.com" userId="a02c78911be9b306" providerId="LiveId" clId="{CC7D3552-FE9C-4AF5-90F6-98EB84DA65FC}" dt="2021-10-18T11:50:05.334" v="8707" actId="20577"/>
          <ac:spMkLst>
            <pc:docMk/>
            <pc:sldMk cId="2584931349" sldId="276"/>
            <ac:spMk id="4" creationId="{5AFEDD31-BF5B-4F80-A2F5-66AEB921EF20}"/>
          </ac:spMkLst>
        </pc:spChg>
        <pc:spChg chg="add mod">
          <ac:chgData name="tii2tuo@gmail.com" userId="a02c78911be9b306" providerId="LiveId" clId="{CC7D3552-FE9C-4AF5-90F6-98EB84DA65FC}" dt="2021-10-15T19:31:50.349" v="1573" actId="20577"/>
          <ac:spMkLst>
            <pc:docMk/>
            <pc:sldMk cId="2584931349" sldId="276"/>
            <ac:spMk id="7" creationId="{D12FF9C9-6820-41DB-B6C6-F13DFFAE4FE9}"/>
          </ac:spMkLst>
        </pc:spChg>
        <pc:picChg chg="del">
          <ac:chgData name="tii2tuo@gmail.com" userId="a02c78911be9b306" providerId="LiveId" clId="{CC7D3552-FE9C-4AF5-90F6-98EB84DA65FC}" dt="2021-10-15T19:29:39.991" v="1210" actId="478"/>
          <ac:picMkLst>
            <pc:docMk/>
            <pc:sldMk cId="2584931349" sldId="276"/>
            <ac:picMk id="6" creationId="{2D39BB5C-89F8-4299-B012-9B2F44488A46}"/>
          </ac:picMkLst>
        </pc:picChg>
        <pc:picChg chg="del">
          <ac:chgData name="tii2tuo@gmail.com" userId="a02c78911be9b306" providerId="LiveId" clId="{CC7D3552-FE9C-4AF5-90F6-98EB84DA65FC}" dt="2021-10-15T19:29:41.555" v="1211" actId="478"/>
          <ac:picMkLst>
            <pc:docMk/>
            <pc:sldMk cId="2584931349" sldId="276"/>
            <ac:picMk id="8" creationId="{A216F074-AA2F-45F8-8D7A-F28EE43908FD}"/>
          </ac:picMkLst>
        </pc:picChg>
        <pc:picChg chg="mod">
          <ac:chgData name="tii2tuo@gmail.com" userId="a02c78911be9b306" providerId="LiveId" clId="{CC7D3552-FE9C-4AF5-90F6-98EB84DA65FC}" dt="2021-10-15T19:31:43.594" v="1570" actId="1076"/>
          <ac:picMkLst>
            <pc:docMk/>
            <pc:sldMk cId="2584931349" sldId="276"/>
            <ac:picMk id="10" creationId="{C5625BA1-24BF-49A4-9614-FD80C0B869BA}"/>
          </ac:picMkLst>
        </pc:picChg>
      </pc:sldChg>
      <pc:sldChg chg="addSp delSp modSp add mod modNotesTx">
        <pc:chgData name="tii2tuo@gmail.com" userId="a02c78911be9b306" providerId="LiveId" clId="{CC7D3552-FE9C-4AF5-90F6-98EB84DA65FC}" dt="2021-10-16T17:16:04.394" v="8035" actId="478"/>
        <pc:sldMkLst>
          <pc:docMk/>
          <pc:sldMk cId="2822292846" sldId="277"/>
        </pc:sldMkLst>
        <pc:spChg chg="mod">
          <ac:chgData name="tii2tuo@gmail.com" userId="a02c78911be9b306" providerId="LiveId" clId="{CC7D3552-FE9C-4AF5-90F6-98EB84DA65FC}" dt="2021-10-16T11:17:34.266" v="5226" actId="20577"/>
          <ac:spMkLst>
            <pc:docMk/>
            <pc:sldMk cId="2822292846" sldId="277"/>
            <ac:spMk id="2" creationId="{4A8C32B0-B27F-4A7F-9DD1-B956B24CC059}"/>
          </ac:spMkLst>
        </pc:spChg>
        <pc:spChg chg="mod">
          <ac:chgData name="tii2tuo@gmail.com" userId="a02c78911be9b306" providerId="LiveId" clId="{CC7D3552-FE9C-4AF5-90F6-98EB84DA65FC}" dt="2021-10-16T11:27:13.077" v="5821" actId="313"/>
          <ac:spMkLst>
            <pc:docMk/>
            <pc:sldMk cId="2822292846" sldId="277"/>
            <ac:spMk id="4" creationId="{7E59A9D9-3A59-4AFA-9D7A-55213E94D443}"/>
          </ac:spMkLst>
        </pc:spChg>
        <pc:spChg chg="add del">
          <ac:chgData name="tii2tuo@gmail.com" userId="a02c78911be9b306" providerId="LiveId" clId="{CC7D3552-FE9C-4AF5-90F6-98EB84DA65FC}" dt="2021-10-16T17:16:04.394" v="8035" actId="478"/>
          <ac:spMkLst>
            <pc:docMk/>
            <pc:sldMk cId="2822292846" sldId="277"/>
            <ac:spMk id="13" creationId="{91176DF8-CD8F-4D99-B0C8-7495F429219F}"/>
          </ac:spMkLst>
        </pc:spChg>
        <pc:picChg chg="del">
          <ac:chgData name="tii2tuo@gmail.com" userId="a02c78911be9b306" providerId="LiveId" clId="{CC7D3552-FE9C-4AF5-90F6-98EB84DA65FC}" dt="2021-10-16T11:19:01.935" v="5315" actId="478"/>
          <ac:picMkLst>
            <pc:docMk/>
            <pc:sldMk cId="2822292846" sldId="277"/>
            <ac:picMk id="5" creationId="{F89463B0-3801-4A16-A512-758596C00017}"/>
          </ac:picMkLst>
        </pc:picChg>
        <pc:picChg chg="add del mod">
          <ac:chgData name="tii2tuo@gmail.com" userId="a02c78911be9b306" providerId="LiveId" clId="{CC7D3552-FE9C-4AF5-90F6-98EB84DA65FC}" dt="2021-10-16T11:22:09.711" v="5333" actId="478"/>
          <ac:picMkLst>
            <pc:docMk/>
            <pc:sldMk cId="2822292846" sldId="277"/>
            <ac:picMk id="6" creationId="{6047D31D-5730-4A15-A220-C12DAAA28AB8}"/>
          </ac:picMkLst>
        </pc:picChg>
        <pc:picChg chg="add del mod">
          <ac:chgData name="tii2tuo@gmail.com" userId="a02c78911be9b306" providerId="LiveId" clId="{CC7D3552-FE9C-4AF5-90F6-98EB84DA65FC}" dt="2021-10-16T11:22:08.106" v="5332" actId="478"/>
          <ac:picMkLst>
            <pc:docMk/>
            <pc:sldMk cId="2822292846" sldId="277"/>
            <ac:picMk id="8" creationId="{543450B7-5232-4765-9433-669282ECBBD1}"/>
          </ac:picMkLst>
        </pc:picChg>
        <pc:picChg chg="add mod">
          <ac:chgData name="tii2tuo@gmail.com" userId="a02c78911be9b306" providerId="LiveId" clId="{CC7D3552-FE9C-4AF5-90F6-98EB84DA65FC}" dt="2021-10-16T11:26:31.957" v="5785" actId="1076"/>
          <ac:picMkLst>
            <pc:docMk/>
            <pc:sldMk cId="2822292846" sldId="277"/>
            <ac:picMk id="10" creationId="{E5EF42BE-E2E6-44E4-B27F-D745DD062966}"/>
          </ac:picMkLst>
        </pc:picChg>
        <pc:picChg chg="add mod">
          <ac:chgData name="tii2tuo@gmail.com" userId="a02c78911be9b306" providerId="LiveId" clId="{CC7D3552-FE9C-4AF5-90F6-98EB84DA65FC}" dt="2021-10-16T11:26:33.481" v="5786" actId="1076"/>
          <ac:picMkLst>
            <pc:docMk/>
            <pc:sldMk cId="2822292846" sldId="277"/>
            <ac:picMk id="12" creationId="{DB67F7B5-895F-4789-A13E-514B0812D930}"/>
          </ac:picMkLst>
        </pc:picChg>
      </pc:sldChg>
      <pc:sldChg chg="addSp delSp modSp add mod modNotesTx">
        <pc:chgData name="tii2tuo@gmail.com" userId="a02c78911be9b306" providerId="LiveId" clId="{CC7D3552-FE9C-4AF5-90F6-98EB84DA65FC}" dt="2021-10-16T12:38:56.739" v="7226" actId="20577"/>
        <pc:sldMkLst>
          <pc:docMk/>
          <pc:sldMk cId="1404961871" sldId="278"/>
        </pc:sldMkLst>
        <pc:spChg chg="mod">
          <ac:chgData name="tii2tuo@gmail.com" userId="a02c78911be9b306" providerId="LiveId" clId="{CC7D3552-FE9C-4AF5-90F6-98EB84DA65FC}" dt="2021-10-16T11:31:40.907" v="5961" actId="1076"/>
          <ac:spMkLst>
            <pc:docMk/>
            <pc:sldMk cId="1404961871" sldId="278"/>
            <ac:spMk id="4" creationId="{7E59A9D9-3A59-4AFA-9D7A-55213E94D443}"/>
          </ac:spMkLst>
        </pc:spChg>
        <pc:spChg chg="add mod">
          <ac:chgData name="tii2tuo@gmail.com" userId="a02c78911be9b306" providerId="LiveId" clId="{CC7D3552-FE9C-4AF5-90F6-98EB84DA65FC}" dt="2021-10-16T11:44:35.607" v="6269" actId="20577"/>
          <ac:spMkLst>
            <pc:docMk/>
            <pc:sldMk cId="1404961871" sldId="278"/>
            <ac:spMk id="11" creationId="{9812E638-0853-405E-8776-B7F1CDBBA907}"/>
          </ac:spMkLst>
        </pc:spChg>
        <pc:spChg chg="add mod">
          <ac:chgData name="tii2tuo@gmail.com" userId="a02c78911be9b306" providerId="LiveId" clId="{CC7D3552-FE9C-4AF5-90F6-98EB84DA65FC}" dt="2021-10-16T11:48:43.328" v="6277" actId="208"/>
          <ac:spMkLst>
            <pc:docMk/>
            <pc:sldMk cId="1404961871" sldId="278"/>
            <ac:spMk id="13" creationId="{2F9A4644-52E1-4113-A655-CBA93A7067AC}"/>
          </ac:spMkLst>
        </pc:spChg>
        <pc:picChg chg="add mod">
          <ac:chgData name="tii2tuo@gmail.com" userId="a02c78911be9b306" providerId="LiveId" clId="{CC7D3552-FE9C-4AF5-90F6-98EB84DA65FC}" dt="2021-10-16T11:30:12.868" v="5934" actId="1076"/>
          <ac:picMkLst>
            <pc:docMk/>
            <pc:sldMk cId="1404961871" sldId="278"/>
            <ac:picMk id="5" creationId="{871B32DC-B044-4C0A-A0A9-3567C150992B}"/>
          </ac:picMkLst>
        </pc:picChg>
        <pc:picChg chg="add mod">
          <ac:chgData name="tii2tuo@gmail.com" userId="a02c78911be9b306" providerId="LiveId" clId="{CC7D3552-FE9C-4AF5-90F6-98EB84DA65FC}" dt="2021-10-16T11:30:48.173" v="5960" actId="1076"/>
          <ac:picMkLst>
            <pc:docMk/>
            <pc:sldMk cId="1404961871" sldId="278"/>
            <ac:picMk id="7" creationId="{17A86036-E31D-433A-9E64-78B08CBD7F82}"/>
          </ac:picMkLst>
        </pc:picChg>
        <pc:picChg chg="add mod">
          <ac:chgData name="tii2tuo@gmail.com" userId="a02c78911be9b306" providerId="LiveId" clId="{CC7D3552-FE9C-4AF5-90F6-98EB84DA65FC}" dt="2021-10-16T11:47:44.420" v="6273" actId="1076"/>
          <ac:picMkLst>
            <pc:docMk/>
            <pc:sldMk cId="1404961871" sldId="278"/>
            <ac:picMk id="9" creationId="{0BF55B53-596A-47AE-99A1-4FE01F14263E}"/>
          </ac:picMkLst>
        </pc:picChg>
        <pc:picChg chg="del mod">
          <ac:chgData name="tii2tuo@gmail.com" userId="a02c78911be9b306" providerId="LiveId" clId="{CC7D3552-FE9C-4AF5-90F6-98EB84DA65FC}" dt="2021-10-16T11:27:37.588" v="5825" actId="478"/>
          <ac:picMkLst>
            <pc:docMk/>
            <pc:sldMk cId="1404961871" sldId="278"/>
            <ac:picMk id="10" creationId="{E5EF42BE-E2E6-44E4-B27F-D745DD062966}"/>
          </ac:picMkLst>
        </pc:picChg>
        <pc:picChg chg="del">
          <ac:chgData name="tii2tuo@gmail.com" userId="a02c78911be9b306" providerId="LiveId" clId="{CC7D3552-FE9C-4AF5-90F6-98EB84DA65FC}" dt="2021-10-16T11:27:35.998" v="5823" actId="478"/>
          <ac:picMkLst>
            <pc:docMk/>
            <pc:sldMk cId="1404961871" sldId="278"/>
            <ac:picMk id="12" creationId="{DB67F7B5-895F-4789-A13E-514B0812D930}"/>
          </ac:picMkLst>
        </pc:picChg>
      </pc:sldChg>
      <pc:sldChg chg="delSp new del mod">
        <pc:chgData name="tii2tuo@gmail.com" userId="a02c78911be9b306" providerId="LiveId" clId="{CC7D3552-FE9C-4AF5-90F6-98EB84DA65FC}" dt="2021-10-16T12:39:22.470" v="7229" actId="2696"/>
        <pc:sldMkLst>
          <pc:docMk/>
          <pc:sldMk cId="2154914854" sldId="279"/>
        </pc:sldMkLst>
        <pc:spChg chg="del">
          <ac:chgData name="tii2tuo@gmail.com" userId="a02c78911be9b306" providerId="LiveId" clId="{CC7D3552-FE9C-4AF5-90F6-98EB84DA65FC}" dt="2021-10-16T12:39:17.957" v="7228" actId="478"/>
          <ac:spMkLst>
            <pc:docMk/>
            <pc:sldMk cId="2154914854" sldId="279"/>
            <ac:spMk id="3" creationId="{74134391-8EA0-4130-BABE-C4DEA3B68528}"/>
          </ac:spMkLst>
        </pc:spChg>
      </pc:sldChg>
      <pc:sldChg chg="modSp new del mod">
        <pc:chgData name="tii2tuo@gmail.com" userId="a02c78911be9b306" providerId="LiveId" clId="{CC7D3552-FE9C-4AF5-90F6-98EB84DA65FC}" dt="2021-10-16T12:40:03.754" v="7244" actId="47"/>
        <pc:sldMkLst>
          <pc:docMk/>
          <pc:sldMk cId="3656089825" sldId="279"/>
        </pc:sldMkLst>
        <pc:spChg chg="mod">
          <ac:chgData name="tii2tuo@gmail.com" userId="a02c78911be9b306" providerId="LiveId" clId="{CC7D3552-FE9C-4AF5-90F6-98EB84DA65FC}" dt="2021-10-16T12:39:47.900" v="7242" actId="120"/>
          <ac:spMkLst>
            <pc:docMk/>
            <pc:sldMk cId="3656089825" sldId="279"/>
            <ac:spMk id="2" creationId="{2D4287E8-0705-4127-85ED-102C39D07496}"/>
          </ac:spMkLst>
        </pc:spChg>
      </pc:sldChg>
      <pc:sldChg chg="delSp modSp new mod">
        <pc:chgData name="tii2tuo@gmail.com" userId="a02c78911be9b306" providerId="LiveId" clId="{CC7D3552-FE9C-4AF5-90F6-98EB84DA65FC}" dt="2021-10-16T12:40:19.616" v="7264" actId="120"/>
        <pc:sldMkLst>
          <pc:docMk/>
          <pc:sldMk cId="1997128616" sldId="280"/>
        </pc:sldMkLst>
        <pc:spChg chg="mod">
          <ac:chgData name="tii2tuo@gmail.com" userId="a02c78911be9b306" providerId="LiveId" clId="{CC7D3552-FE9C-4AF5-90F6-98EB84DA65FC}" dt="2021-10-16T12:40:19.616" v="7264" actId="120"/>
          <ac:spMkLst>
            <pc:docMk/>
            <pc:sldMk cId="1997128616" sldId="280"/>
            <ac:spMk id="2" creationId="{81E838A3-55CE-4FB6-A41A-3E36A77C89B1}"/>
          </ac:spMkLst>
        </pc:spChg>
        <pc:spChg chg="del mod">
          <ac:chgData name="tii2tuo@gmail.com" userId="a02c78911be9b306" providerId="LiveId" clId="{CC7D3552-FE9C-4AF5-90F6-98EB84DA65FC}" dt="2021-10-16T12:40:07.012" v="7246" actId="478"/>
          <ac:spMkLst>
            <pc:docMk/>
            <pc:sldMk cId="1997128616" sldId="280"/>
            <ac:spMk id="3" creationId="{41F8ACE8-894D-4381-BF15-CB3A3B0B2423}"/>
          </ac:spMkLst>
        </pc:spChg>
      </pc:sldChg>
      <pc:sldChg chg="addSp delSp modSp new mod">
        <pc:chgData name="tii2tuo@gmail.com" userId="a02c78911be9b306" providerId="LiveId" clId="{CC7D3552-FE9C-4AF5-90F6-98EB84DA65FC}" dt="2021-10-18T11:44:10.253" v="8698" actId="20577"/>
        <pc:sldMkLst>
          <pc:docMk/>
          <pc:sldMk cId="226313807" sldId="281"/>
        </pc:sldMkLst>
        <pc:spChg chg="mod">
          <ac:chgData name="tii2tuo@gmail.com" userId="a02c78911be9b306" providerId="LiveId" clId="{CC7D3552-FE9C-4AF5-90F6-98EB84DA65FC}" dt="2021-10-18T10:26:36.263" v="8046" actId="20577"/>
          <ac:spMkLst>
            <pc:docMk/>
            <pc:sldMk cId="226313807" sldId="281"/>
            <ac:spMk id="2" creationId="{CB7E579D-A558-4640-B362-1481D36C8AFF}"/>
          </ac:spMkLst>
        </pc:spChg>
        <pc:spChg chg="del">
          <ac:chgData name="tii2tuo@gmail.com" userId="a02c78911be9b306" providerId="LiveId" clId="{CC7D3552-FE9C-4AF5-90F6-98EB84DA65FC}" dt="2021-10-18T10:26:42.507" v="8047" actId="3680"/>
          <ac:spMkLst>
            <pc:docMk/>
            <pc:sldMk cId="226313807" sldId="281"/>
            <ac:spMk id="3" creationId="{FC94573F-AD86-4FD3-B1F1-A7225523BD98}"/>
          </ac:spMkLst>
        </pc:spChg>
        <pc:graphicFrameChg chg="add mod ord modGraphic">
          <ac:chgData name="tii2tuo@gmail.com" userId="a02c78911be9b306" providerId="LiveId" clId="{CC7D3552-FE9C-4AF5-90F6-98EB84DA65FC}" dt="2021-10-18T11:44:10.253" v="8698" actId="20577"/>
          <ac:graphicFrameMkLst>
            <pc:docMk/>
            <pc:sldMk cId="226313807" sldId="281"/>
            <ac:graphicFrameMk id="4" creationId="{87D7034B-33CA-477C-8722-E14056CF55E7}"/>
          </ac:graphicFrameMkLst>
        </pc:graphicFrameChg>
      </pc:sldChg>
      <pc:sldChg chg="addSp delSp modSp new mod">
        <pc:chgData name="tii2tuo@gmail.com" userId="a02c78911be9b306" providerId="LiveId" clId="{CC7D3552-FE9C-4AF5-90F6-98EB84DA65FC}" dt="2021-10-18T11:38:09.182" v="8692" actId="478"/>
        <pc:sldMkLst>
          <pc:docMk/>
          <pc:sldMk cId="2750693322" sldId="282"/>
        </pc:sldMkLst>
        <pc:spChg chg="mod">
          <ac:chgData name="tii2tuo@gmail.com" userId="a02c78911be9b306" providerId="LiveId" clId="{CC7D3552-FE9C-4AF5-90F6-98EB84DA65FC}" dt="2021-10-18T11:26:02.188" v="8430" actId="20577"/>
          <ac:spMkLst>
            <pc:docMk/>
            <pc:sldMk cId="2750693322" sldId="282"/>
            <ac:spMk id="2" creationId="{628D3D8F-FB16-48D5-8992-6C41B2BB7E2F}"/>
          </ac:spMkLst>
        </pc:spChg>
        <pc:spChg chg="del">
          <ac:chgData name="tii2tuo@gmail.com" userId="a02c78911be9b306" providerId="LiveId" clId="{CC7D3552-FE9C-4AF5-90F6-98EB84DA65FC}" dt="2021-10-18T11:26:08.382" v="8431" actId="478"/>
          <ac:spMkLst>
            <pc:docMk/>
            <pc:sldMk cId="2750693322" sldId="282"/>
            <ac:spMk id="3" creationId="{37F9EC6E-4E99-4608-9E89-991ACB5F9709}"/>
          </ac:spMkLst>
        </pc:spChg>
        <pc:spChg chg="add mod">
          <ac:chgData name="tii2tuo@gmail.com" userId="a02c78911be9b306" providerId="LiveId" clId="{CC7D3552-FE9C-4AF5-90F6-98EB84DA65FC}" dt="2021-10-18T11:31:05.550" v="8614" actId="313"/>
          <ac:spMkLst>
            <pc:docMk/>
            <pc:sldMk cId="2750693322" sldId="282"/>
            <ac:spMk id="4" creationId="{9CA01CA6-DCA2-4535-9AA0-D72694217404}"/>
          </ac:spMkLst>
        </pc:spChg>
        <pc:spChg chg="add mod">
          <ac:chgData name="tii2tuo@gmail.com" userId="a02c78911be9b306" providerId="LiveId" clId="{CC7D3552-FE9C-4AF5-90F6-98EB84DA65FC}" dt="2021-10-18T11:35:21.006" v="8676" actId="20577"/>
          <ac:spMkLst>
            <pc:docMk/>
            <pc:sldMk cId="2750693322" sldId="282"/>
            <ac:spMk id="11" creationId="{C08A1296-D5CA-4692-BCD2-713F84A271B6}"/>
          </ac:spMkLst>
        </pc:spChg>
        <pc:spChg chg="add del mod">
          <ac:chgData name="tii2tuo@gmail.com" userId="a02c78911be9b306" providerId="LiveId" clId="{CC7D3552-FE9C-4AF5-90F6-98EB84DA65FC}" dt="2021-10-18T11:38:09.182" v="8692" actId="478"/>
          <ac:spMkLst>
            <pc:docMk/>
            <pc:sldMk cId="2750693322" sldId="282"/>
            <ac:spMk id="15" creationId="{2FB72482-B10C-4B71-B018-3D1A87171417}"/>
          </ac:spMkLst>
        </pc:spChg>
        <pc:picChg chg="add mod">
          <ac:chgData name="tii2tuo@gmail.com" userId="a02c78911be9b306" providerId="LiveId" clId="{CC7D3552-FE9C-4AF5-90F6-98EB84DA65FC}" dt="2021-10-18T11:35:36.037" v="8677" actId="1076"/>
          <ac:picMkLst>
            <pc:docMk/>
            <pc:sldMk cId="2750693322" sldId="282"/>
            <ac:picMk id="6" creationId="{3A57EFE9-E70D-438A-9D04-8982BB1FA172}"/>
          </ac:picMkLst>
        </pc:picChg>
        <pc:picChg chg="add del mod">
          <ac:chgData name="tii2tuo@gmail.com" userId="a02c78911be9b306" providerId="LiveId" clId="{CC7D3552-FE9C-4AF5-90F6-98EB84DA65FC}" dt="2021-10-18T11:32:48.520" v="8618" actId="478"/>
          <ac:picMkLst>
            <pc:docMk/>
            <pc:sldMk cId="2750693322" sldId="282"/>
            <ac:picMk id="8" creationId="{879D74A1-E9E1-4D85-A13B-98DC5936AA91}"/>
          </ac:picMkLst>
        </pc:picChg>
        <pc:picChg chg="add mod">
          <ac:chgData name="tii2tuo@gmail.com" userId="a02c78911be9b306" providerId="LiveId" clId="{CC7D3552-FE9C-4AF5-90F6-98EB84DA65FC}" dt="2021-10-18T11:37:12.720" v="8685" actId="1582"/>
          <ac:picMkLst>
            <pc:docMk/>
            <pc:sldMk cId="2750693322" sldId="282"/>
            <ac:picMk id="10" creationId="{8E7FD05D-4749-4481-8ED5-503425D3F4BA}"/>
          </ac:picMkLst>
        </pc:picChg>
        <pc:cxnChg chg="add mod">
          <ac:chgData name="tii2tuo@gmail.com" userId="a02c78911be9b306" providerId="LiveId" clId="{CC7D3552-FE9C-4AF5-90F6-98EB84DA65FC}" dt="2021-10-18T11:36:56.114" v="8683" actId="1076"/>
          <ac:cxnSpMkLst>
            <pc:docMk/>
            <pc:sldMk cId="2750693322" sldId="282"/>
            <ac:cxnSpMk id="13" creationId="{267617B8-911F-4BEE-9DAD-2CED324D7F6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22D5F-0CD4-4926-8AD0-0C8124898508}" type="datetimeFigureOut">
              <a:rPr lang="fi-FI" smtClean="0"/>
              <a:t>17.11.2024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6F684-79C6-4313-A2F3-D5CAC5FA779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026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6F684-79C6-4313-A2F3-D5CAC5FA779F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9197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6F684-79C6-4313-A2F3-D5CAC5FA779F}" type="slidenum">
              <a:rPr lang="fi-FI" smtClean="0"/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8579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6F684-79C6-4313-A2F3-D5CAC5FA779F}" type="slidenum">
              <a:rPr lang="fi-FI" smtClean="0"/>
              <a:t>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5295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6F684-79C6-4313-A2F3-D5CAC5FA779F}" type="slidenum">
              <a:rPr lang="fi-FI" smtClean="0"/>
              <a:t>15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9539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6F684-79C6-4313-A2F3-D5CAC5FA779F}" type="slidenum">
              <a:rPr lang="fi-FI" smtClean="0"/>
              <a:t>16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383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6F684-79C6-4313-A2F3-D5CAC5FA779F}" type="slidenum">
              <a:rPr lang="fi-FI" smtClean="0"/>
              <a:t>17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5886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6F684-79C6-4313-A2F3-D5CAC5FA779F}" type="slidenum">
              <a:rPr lang="fi-FI" smtClean="0"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93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6F684-79C6-4313-A2F3-D5CAC5FA779F}" type="slidenum">
              <a:rPr lang="fi-FI" smtClean="0"/>
              <a:t>19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99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6F684-79C6-4313-A2F3-D5CAC5FA779F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525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6F684-79C6-4313-A2F3-D5CAC5FA779F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256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6F684-79C6-4313-A2F3-D5CAC5FA779F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759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6F684-79C6-4313-A2F3-D5CAC5FA779F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5412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6F684-79C6-4313-A2F3-D5CAC5FA779F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4925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6F684-79C6-4313-A2F3-D5CAC5FA779F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8067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6F684-79C6-4313-A2F3-D5CAC5FA779F}" type="slidenum">
              <a:rPr lang="fi-FI" smtClean="0"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4086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6F684-79C6-4313-A2F3-D5CAC5FA779F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552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3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1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5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1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0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8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5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0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6776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41dg9nj6k.execute-api.us-east-2.amazonaws.com/api/medicine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C2BF79D-4B61-4FC3-9B8F-7DC6D9F9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7451" y="2358085"/>
            <a:ext cx="5518066" cy="2268559"/>
          </a:xfrm>
        </p:spPr>
        <p:txBody>
          <a:bodyPr>
            <a:normAutofit/>
          </a:bodyPr>
          <a:lstStyle/>
          <a:p>
            <a:pPr algn="ctr"/>
            <a:r>
              <a:rPr lang="fi-FI" sz="5400" dirty="0"/>
              <a:t>TIES4560</a:t>
            </a:r>
            <a:br>
              <a:rPr lang="fi-FI" sz="5400" dirty="0"/>
            </a:br>
            <a:r>
              <a:rPr lang="fi-FI" sz="5400" dirty="0"/>
              <a:t>TASK6-1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4E8DD32-8AFE-4E73-8308-4808C3DCA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7917" y="3769112"/>
            <a:ext cx="5357600" cy="1160213"/>
          </a:xfrm>
        </p:spPr>
        <p:txBody>
          <a:bodyPr/>
          <a:lstStyle/>
          <a:p>
            <a:r>
              <a:rPr lang="fi-FI" dirty="0"/>
              <a:t>Tiina Tuomisto</a:t>
            </a:r>
          </a:p>
          <a:p>
            <a:r>
              <a:rPr lang="fi-FI" dirty="0"/>
              <a:t>15.10.2021</a:t>
            </a:r>
          </a:p>
        </p:txBody>
      </p:sp>
    </p:spTree>
    <p:extLst>
      <p:ext uri="{BB962C8B-B14F-4D97-AF65-F5344CB8AC3E}">
        <p14:creationId xmlns:p14="http://schemas.microsoft.com/office/powerpoint/2010/main" val="350484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0EE84A7-53CF-4332-B2F5-AB154708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/>
              <a:t>In API </a:t>
            </a:r>
            <a:r>
              <a:rPr lang="fi-FI" dirty="0" err="1"/>
              <a:t>Gateway</a:t>
            </a:r>
            <a:r>
              <a:rPr lang="fi-FI" dirty="0"/>
              <a:t>: </a:t>
            </a:r>
            <a:r>
              <a:rPr lang="fi-FI" dirty="0" err="1"/>
              <a:t>Creating</a:t>
            </a:r>
            <a:r>
              <a:rPr lang="fi-FI" dirty="0"/>
              <a:t> </a:t>
            </a:r>
            <a:r>
              <a:rPr lang="fi-FI" dirty="0" err="1"/>
              <a:t>Methods</a:t>
            </a:r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FB55EA44-5FA4-4F97-8401-56FBAF9BA522}"/>
              </a:ext>
            </a:extLst>
          </p:cNvPr>
          <p:cNvSpPr txBox="1"/>
          <p:nvPr/>
        </p:nvSpPr>
        <p:spPr>
          <a:xfrm>
            <a:off x="1211580" y="1254491"/>
            <a:ext cx="976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Actions</a:t>
            </a:r>
            <a:r>
              <a:rPr lang="fi-FI" dirty="0"/>
              <a:t> &gt; </a:t>
            </a:r>
            <a:r>
              <a:rPr lang="fi-FI" dirty="0" err="1"/>
              <a:t>Create</a:t>
            </a:r>
            <a:r>
              <a:rPr lang="fi-FI" dirty="0"/>
              <a:t>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Choose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method</a:t>
            </a:r>
            <a:endParaRPr lang="fi-FI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B4C1B828-45B7-4A1B-B7E4-CB3871634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288" y="2225040"/>
            <a:ext cx="4724400" cy="3933825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01147E12-B44F-442D-ADC1-310218E9A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093" y="2431684"/>
            <a:ext cx="2390775" cy="3171825"/>
          </a:xfrm>
          <a:prstGeom prst="rect">
            <a:avLst/>
          </a:prstGeom>
        </p:spPr>
      </p:pic>
      <p:sp>
        <p:nvSpPr>
          <p:cNvPr id="7" name="Nuoli: Oikea 6">
            <a:extLst>
              <a:ext uri="{FF2B5EF4-FFF2-40B4-BE49-F238E27FC236}">
                <a16:creationId xmlns:a16="http://schemas.microsoft.com/office/drawing/2014/main" id="{463B6E65-5139-45A7-9502-EC4C65C659A1}"/>
              </a:ext>
            </a:extLst>
          </p:cNvPr>
          <p:cNvSpPr/>
          <p:nvPr/>
        </p:nvSpPr>
        <p:spPr>
          <a:xfrm>
            <a:off x="6223688" y="3781887"/>
            <a:ext cx="1708405" cy="49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5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0EE84A7-53CF-4332-B2F5-AB154708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26364"/>
            <a:ext cx="7958331" cy="1077229"/>
          </a:xfrm>
        </p:spPr>
        <p:txBody>
          <a:bodyPr/>
          <a:lstStyle/>
          <a:p>
            <a:pPr algn="l"/>
            <a:r>
              <a:rPr lang="fi-FI" dirty="0"/>
              <a:t>In API </a:t>
            </a:r>
            <a:r>
              <a:rPr lang="fi-FI" dirty="0" err="1"/>
              <a:t>Gateway</a:t>
            </a:r>
            <a:r>
              <a:rPr lang="fi-FI" dirty="0"/>
              <a:t>: </a:t>
            </a:r>
            <a:r>
              <a:rPr lang="fi-FI" dirty="0" err="1"/>
              <a:t>Creating</a:t>
            </a:r>
            <a:r>
              <a:rPr lang="fi-FI" dirty="0"/>
              <a:t> </a:t>
            </a:r>
            <a:r>
              <a:rPr lang="fi-FI" dirty="0" err="1"/>
              <a:t>Methods</a:t>
            </a:r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FB55EA44-5FA4-4F97-8401-56FBAF9BA522}"/>
              </a:ext>
            </a:extLst>
          </p:cNvPr>
          <p:cNvSpPr txBox="1"/>
          <p:nvPr/>
        </p:nvSpPr>
        <p:spPr>
          <a:xfrm>
            <a:off x="1006439" y="1593771"/>
            <a:ext cx="9768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Actions</a:t>
            </a:r>
            <a:r>
              <a:rPr lang="fi-FI" dirty="0"/>
              <a:t> &gt; </a:t>
            </a:r>
            <a:r>
              <a:rPr lang="fi-FI" dirty="0" err="1"/>
              <a:t>Create</a:t>
            </a:r>
            <a:r>
              <a:rPr lang="fi-FI" dirty="0"/>
              <a:t>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Choose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method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Choose</a:t>
            </a:r>
            <a:r>
              <a:rPr lang="fi-FI" dirty="0"/>
              <a:t> Lambda </a:t>
            </a:r>
            <a:r>
              <a:rPr lang="fi-FI" dirty="0" err="1"/>
              <a:t>Function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Click</a:t>
            </a:r>
            <a:r>
              <a:rPr lang="fi-FI" dirty="0"/>
              <a:t> ”</a:t>
            </a:r>
            <a:r>
              <a:rPr lang="fi-FI" dirty="0" err="1"/>
              <a:t>Save</a:t>
            </a:r>
            <a:r>
              <a:rPr lang="fi-FI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Pop-</a:t>
            </a:r>
            <a:r>
              <a:rPr lang="fi-FI" dirty="0" err="1"/>
              <a:t>up</a:t>
            </a:r>
            <a:r>
              <a:rPr lang="fi-FI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Click</a:t>
            </a:r>
            <a:r>
              <a:rPr lang="fi-FI" dirty="0"/>
              <a:t> ”Ok”</a:t>
            </a: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3E7AFA00-945E-4FCB-9C01-AE510AF4F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643" y="924928"/>
            <a:ext cx="6959918" cy="3556575"/>
          </a:xfrm>
          <a:prstGeom prst="rect">
            <a:avLst/>
          </a:prstGeom>
        </p:spPr>
      </p:pic>
      <p:pic>
        <p:nvPicPr>
          <p:cNvPr id="12" name="Kuva 11">
            <a:extLst>
              <a:ext uri="{FF2B5EF4-FFF2-40B4-BE49-F238E27FC236}">
                <a16:creationId xmlns:a16="http://schemas.microsoft.com/office/drawing/2014/main" id="{0B8AFE69-382E-4DB9-9CE9-5FF50F8FF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458" y="4869137"/>
            <a:ext cx="7242103" cy="1917792"/>
          </a:xfrm>
          <a:prstGeom prst="rect">
            <a:avLst/>
          </a:prstGeom>
        </p:spPr>
      </p:pic>
      <p:sp>
        <p:nvSpPr>
          <p:cNvPr id="13" name="Nuoli: Alas 12">
            <a:extLst>
              <a:ext uri="{FF2B5EF4-FFF2-40B4-BE49-F238E27FC236}">
                <a16:creationId xmlns:a16="http://schemas.microsoft.com/office/drawing/2014/main" id="{A4474905-51E5-4CDA-A6ED-62AFBDFA3AD4}"/>
              </a:ext>
            </a:extLst>
          </p:cNvPr>
          <p:cNvSpPr/>
          <p:nvPr/>
        </p:nvSpPr>
        <p:spPr>
          <a:xfrm>
            <a:off x="7403977" y="4481503"/>
            <a:ext cx="532660" cy="387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340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1788DEA-DCB4-4FF2-AC11-E1124450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/>
              <a:t>Lambda: </a:t>
            </a:r>
            <a:r>
              <a:rPr lang="fi-FI" dirty="0" err="1"/>
              <a:t>Creating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functions</a:t>
            </a:r>
            <a:endParaRPr lang="fi-FI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67B04BEB-BF98-40DA-8081-AB2B743EE5EF}"/>
              </a:ext>
            </a:extLst>
          </p:cNvPr>
          <p:cNvSpPr txBox="1"/>
          <p:nvPr/>
        </p:nvSpPr>
        <p:spPr>
          <a:xfrm>
            <a:off x="1219200" y="1767840"/>
            <a:ext cx="93509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 err="1"/>
              <a:t>Happens</a:t>
            </a:r>
            <a:r>
              <a:rPr lang="fi-FI" sz="2000" dirty="0"/>
              <a:t> in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same</a:t>
            </a:r>
            <a:r>
              <a:rPr lang="fi-FI" sz="2000" dirty="0"/>
              <a:t> </a:t>
            </a:r>
            <a:r>
              <a:rPr lang="fi-FI" sz="2000" dirty="0" err="1"/>
              <a:t>fashion</a:t>
            </a:r>
            <a:r>
              <a:rPr lang="fi-FI" sz="2000" dirty="0"/>
              <a:t> as </a:t>
            </a:r>
            <a:r>
              <a:rPr lang="fi-FI" sz="2000" dirty="0" err="1"/>
              <a:t>previously</a:t>
            </a:r>
            <a:endParaRPr lang="fi-FI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000" dirty="0" err="1"/>
              <a:t>Exceptions</a:t>
            </a:r>
            <a:r>
              <a:rPr lang="fi-FI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000" dirty="0" err="1"/>
              <a:t>When</a:t>
            </a:r>
            <a:r>
              <a:rPr lang="fi-FI" sz="2000" dirty="0"/>
              <a:t> </a:t>
            </a:r>
            <a:r>
              <a:rPr lang="fi-FI" sz="2000" dirty="0" err="1"/>
              <a:t>creating</a:t>
            </a:r>
            <a:r>
              <a:rPr lang="fi-FI" sz="2000" dirty="0"/>
              <a:t> a Lambda </a:t>
            </a:r>
            <a:r>
              <a:rPr lang="fi-FI" sz="2000" dirty="0" err="1"/>
              <a:t>Function</a:t>
            </a:r>
            <a:r>
              <a:rPr lang="fi-FI" sz="2000" dirty="0"/>
              <a:t>: </a:t>
            </a:r>
            <a:r>
              <a:rPr lang="fi-FI" sz="2000" dirty="0" err="1"/>
              <a:t>choose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previously</a:t>
            </a:r>
            <a:r>
              <a:rPr lang="fi-FI" sz="2000" dirty="0"/>
              <a:t> </a:t>
            </a:r>
            <a:r>
              <a:rPr lang="fi-FI" sz="2000" dirty="0" err="1"/>
              <a:t>created</a:t>
            </a:r>
            <a:r>
              <a:rPr lang="fi-FI" sz="2000" dirty="0"/>
              <a:t> </a:t>
            </a:r>
            <a:r>
              <a:rPr lang="fi-FI" sz="2000" dirty="0" err="1"/>
              <a:t>Permission</a:t>
            </a:r>
            <a:r>
              <a:rPr lang="fi-FI" sz="20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sz="2000" dirty="0"/>
              <a:t>”</a:t>
            </a:r>
            <a:r>
              <a:rPr lang="fi-FI" sz="2000" dirty="0" err="1"/>
              <a:t>Use</a:t>
            </a:r>
            <a:r>
              <a:rPr lang="fi-FI" sz="2000" dirty="0"/>
              <a:t> </a:t>
            </a:r>
            <a:r>
              <a:rPr lang="fi-FI" sz="2000" dirty="0" err="1"/>
              <a:t>existing</a:t>
            </a:r>
            <a:r>
              <a:rPr lang="fi-FI" sz="2000" dirty="0"/>
              <a:t> </a:t>
            </a:r>
            <a:r>
              <a:rPr lang="fi-FI" sz="2000" dirty="0" err="1"/>
              <a:t>role</a:t>
            </a:r>
            <a:r>
              <a:rPr lang="fi-FI" sz="2000" dirty="0"/>
              <a:t>” &gt; </a:t>
            </a:r>
            <a:r>
              <a:rPr lang="fi-FI" sz="2000" dirty="0" err="1"/>
              <a:t>choose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previously</a:t>
            </a:r>
            <a:r>
              <a:rPr lang="fi-FI" sz="2000" dirty="0"/>
              <a:t> </a:t>
            </a:r>
            <a:r>
              <a:rPr lang="fi-FI" sz="2000" dirty="0" err="1"/>
              <a:t>created</a:t>
            </a:r>
            <a:r>
              <a:rPr lang="fi-FI" sz="2000" dirty="0"/>
              <a:t> </a:t>
            </a:r>
            <a:r>
              <a:rPr lang="fi-FI" sz="2000" dirty="0" err="1"/>
              <a:t>role</a:t>
            </a:r>
            <a:r>
              <a:rPr lang="fi-FI" sz="20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7026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F4B8726-0A4B-4344-8184-8B1C0C5F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0" y="960456"/>
            <a:ext cx="9350939" cy="1077229"/>
          </a:xfrm>
        </p:spPr>
        <p:txBody>
          <a:bodyPr/>
          <a:lstStyle/>
          <a:p>
            <a:pPr algn="l"/>
            <a:r>
              <a:rPr lang="fi-FI" dirty="0"/>
              <a:t>API </a:t>
            </a:r>
            <a:r>
              <a:rPr lang="fi-FI" dirty="0" err="1"/>
              <a:t>Gateway</a:t>
            </a:r>
            <a:r>
              <a:rPr lang="fi-FI" dirty="0"/>
              <a:t>: </a:t>
            </a:r>
            <a:r>
              <a:rPr lang="fi-FI" dirty="0" err="1"/>
              <a:t>creating</a:t>
            </a:r>
            <a:r>
              <a:rPr lang="fi-FI" dirty="0"/>
              <a:t>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pathparam</a:t>
            </a:r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5AFEDD31-BF5B-4F80-A2F5-66AEB921EF20}"/>
              </a:ext>
            </a:extLst>
          </p:cNvPr>
          <p:cNvSpPr txBox="1"/>
          <p:nvPr/>
        </p:nvSpPr>
        <p:spPr>
          <a:xfrm>
            <a:off x="1584959" y="1710213"/>
            <a:ext cx="935093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/>
              <a:t>To </a:t>
            </a:r>
            <a:r>
              <a:rPr lang="fi-FI" sz="2000" dirty="0" err="1"/>
              <a:t>create</a:t>
            </a:r>
            <a:r>
              <a:rPr lang="fi-FI" sz="2000" dirty="0"/>
              <a:t> a </a:t>
            </a:r>
            <a:r>
              <a:rPr lang="fi-FI" sz="2000" dirty="0" err="1"/>
              <a:t>pathparam</a:t>
            </a:r>
            <a:r>
              <a:rPr lang="fi-FI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API </a:t>
            </a:r>
            <a:r>
              <a:rPr lang="fi-FI" dirty="0" err="1"/>
              <a:t>Gateway</a:t>
            </a:r>
            <a:r>
              <a:rPr lang="fi-FI" dirty="0"/>
              <a:t> &gt; </a:t>
            </a:r>
            <a:r>
              <a:rPr lang="fi-FI" dirty="0" err="1"/>
              <a:t>Click</a:t>
            </a:r>
            <a:r>
              <a:rPr lang="fi-FI" dirty="0"/>
              <a:t> on </a:t>
            </a:r>
            <a:r>
              <a:rPr lang="fi-FI" dirty="0" err="1"/>
              <a:t>resource</a:t>
            </a:r>
            <a:r>
              <a:rPr lang="fi-FI" dirty="0"/>
              <a:t> &gt;</a:t>
            </a:r>
            <a:r>
              <a:rPr lang="fi-FI" dirty="0" err="1"/>
              <a:t>Actions</a:t>
            </a:r>
            <a:r>
              <a:rPr lang="fi-FI" dirty="0"/>
              <a:t> &gt; </a:t>
            </a:r>
            <a:r>
              <a:rPr lang="fi-FI" dirty="0" err="1"/>
              <a:t>Create</a:t>
            </a:r>
            <a:r>
              <a:rPr lang="fi-FI" dirty="0"/>
              <a:t> Resource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Resource </a:t>
            </a:r>
            <a:r>
              <a:rPr lang="fi-FI" dirty="0" err="1"/>
              <a:t>Name</a:t>
            </a:r>
            <a:r>
              <a:rPr lang="fi-FI" dirty="0"/>
              <a:t>: {</a:t>
            </a:r>
            <a:r>
              <a:rPr lang="fi-FI" dirty="0" err="1"/>
              <a:t>pathname</a:t>
            </a:r>
            <a:r>
              <a:rPr lang="fi-FI" dirty="0"/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Resource </a:t>
            </a:r>
            <a:r>
              <a:rPr lang="fi-FI" dirty="0" err="1"/>
              <a:t>Path</a:t>
            </a:r>
            <a:r>
              <a:rPr lang="fi-FI" dirty="0"/>
              <a:t>: {</a:t>
            </a:r>
            <a:r>
              <a:rPr lang="fi-FI" dirty="0" err="1"/>
              <a:t>pathname</a:t>
            </a:r>
            <a:r>
              <a:rPr lang="fi-FI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Resouce</a:t>
            </a: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B4103F82-1481-4762-A337-34A2A06E0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528" y="3429000"/>
            <a:ext cx="75438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2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F4B8726-0A4B-4344-8184-8B1C0C5F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0" y="960456"/>
            <a:ext cx="9350939" cy="1077229"/>
          </a:xfrm>
        </p:spPr>
        <p:txBody>
          <a:bodyPr/>
          <a:lstStyle/>
          <a:p>
            <a:pPr algn="l"/>
            <a:r>
              <a:rPr lang="fi-FI" dirty="0"/>
              <a:t>API </a:t>
            </a:r>
            <a:r>
              <a:rPr lang="fi-FI" dirty="0" err="1"/>
              <a:t>Gateway</a:t>
            </a:r>
            <a:r>
              <a:rPr lang="fi-FI" dirty="0"/>
              <a:t>: </a:t>
            </a:r>
            <a:r>
              <a:rPr lang="fi-FI" dirty="0" err="1"/>
              <a:t>creating</a:t>
            </a:r>
            <a:r>
              <a:rPr lang="fi-FI" dirty="0"/>
              <a:t>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pathparam</a:t>
            </a:r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5AFEDD31-BF5B-4F80-A2F5-66AEB921EF20}"/>
              </a:ext>
            </a:extLst>
          </p:cNvPr>
          <p:cNvSpPr txBox="1"/>
          <p:nvPr/>
        </p:nvSpPr>
        <p:spPr>
          <a:xfrm>
            <a:off x="1584959" y="1710213"/>
            <a:ext cx="93509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now</a:t>
            </a: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methods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path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fashion</a:t>
            </a:r>
            <a:r>
              <a:rPr lang="fi-FI" dirty="0"/>
              <a:t> as </a:t>
            </a:r>
            <a:r>
              <a:rPr lang="fi-FI" dirty="0" err="1"/>
              <a:t>before</a:t>
            </a: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lvl="1"/>
            <a:r>
              <a:rPr lang="fi-FI" u="sng" dirty="0" err="1"/>
              <a:t>Exception</a:t>
            </a:r>
            <a:r>
              <a:rPr lang="fi-FI" u="sng" dirty="0"/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i-FI" dirty="0"/>
              <a:t>How to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pathparam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 Lambda!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fi-FI" dirty="0"/>
              <a:t>For GET and DELETE: </a:t>
            </a:r>
            <a:r>
              <a:rPr lang="fi-FI" dirty="0" err="1"/>
              <a:t>pathparam</a:t>
            </a:r>
            <a:endParaRPr lang="fi-FI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fi-FI" dirty="0"/>
              <a:t>For PUT: </a:t>
            </a:r>
            <a:r>
              <a:rPr lang="fi-FI" dirty="0" err="1"/>
              <a:t>pathparam</a:t>
            </a:r>
            <a:r>
              <a:rPr lang="fi-FI" dirty="0"/>
              <a:t> + </a:t>
            </a:r>
            <a:r>
              <a:rPr lang="fi-FI" dirty="0" err="1"/>
              <a:t>body</a:t>
            </a:r>
            <a:endParaRPr lang="fi-FI" dirty="0"/>
          </a:p>
          <a:p>
            <a:pPr lvl="1"/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88A77F4C-FE3C-4BE0-B2E4-5CC696CF6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965" y="3502739"/>
            <a:ext cx="7966925" cy="32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1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F4B8726-0A4B-4344-8184-8B1C0C5F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0" y="960456"/>
            <a:ext cx="9350939" cy="1077229"/>
          </a:xfrm>
        </p:spPr>
        <p:txBody>
          <a:bodyPr/>
          <a:lstStyle/>
          <a:p>
            <a:pPr algn="l"/>
            <a:r>
              <a:rPr lang="fi-FI" dirty="0"/>
              <a:t>API </a:t>
            </a:r>
            <a:r>
              <a:rPr lang="fi-FI" dirty="0" err="1"/>
              <a:t>Gateway</a:t>
            </a:r>
            <a:r>
              <a:rPr lang="fi-FI" dirty="0"/>
              <a:t>: </a:t>
            </a:r>
            <a:r>
              <a:rPr lang="fi-FI" dirty="0" err="1"/>
              <a:t>creating</a:t>
            </a:r>
            <a:r>
              <a:rPr lang="fi-FI" dirty="0"/>
              <a:t>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pathparam</a:t>
            </a:r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5AFEDD31-BF5B-4F80-A2F5-66AEB921EF20}"/>
              </a:ext>
            </a:extLst>
          </p:cNvPr>
          <p:cNvSpPr txBox="1"/>
          <p:nvPr/>
        </p:nvSpPr>
        <p:spPr>
          <a:xfrm>
            <a:off x="1493520" y="1424029"/>
            <a:ext cx="93509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Choose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: DELETE, GET, 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Choose</a:t>
            </a:r>
            <a:r>
              <a:rPr lang="fi-FI" dirty="0"/>
              <a:t> ”</a:t>
            </a:r>
            <a:r>
              <a:rPr lang="fi-FI" dirty="0" err="1"/>
              <a:t>Integration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dirty="0" err="1"/>
              <a:t>Scroll</a:t>
            </a:r>
            <a:r>
              <a:rPr lang="fi-FI" dirty="0"/>
              <a:t> to: ”</a:t>
            </a:r>
            <a:r>
              <a:rPr lang="fi-FI" dirty="0" err="1"/>
              <a:t>Mapping</a:t>
            </a:r>
            <a:r>
              <a:rPr lang="fi-FI" dirty="0"/>
              <a:t> </a:t>
            </a:r>
            <a:r>
              <a:rPr lang="fi-FI" dirty="0" err="1"/>
              <a:t>Templates</a:t>
            </a:r>
            <a:r>
              <a:rPr lang="fi-FI" dirty="0"/>
              <a:t>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dirty="0"/>
              <a:t>Write Content-</a:t>
            </a:r>
            <a:r>
              <a:rPr lang="fi-FI" dirty="0" err="1"/>
              <a:t>Type</a:t>
            </a:r>
            <a:r>
              <a:rPr lang="fi-FI" dirty="0"/>
              <a:t>: ”</a:t>
            </a:r>
            <a:r>
              <a:rPr lang="fi-FI" dirty="0" err="1"/>
              <a:t>application</a:t>
            </a:r>
            <a:r>
              <a:rPr lang="fi-FI" dirty="0"/>
              <a:t>/</a:t>
            </a:r>
            <a:r>
              <a:rPr lang="fi-FI" dirty="0" err="1"/>
              <a:t>json</a:t>
            </a:r>
            <a:r>
              <a:rPr lang="fi-FI" dirty="0"/>
              <a:t>”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dirty="0"/>
              <a:t>Write to </a:t>
            </a:r>
            <a:r>
              <a:rPr lang="fi-FI" dirty="0" err="1"/>
              <a:t>body</a:t>
            </a: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lvl="1"/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2D39BB5C-89F8-4299-B012-9B2F44488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3069687"/>
            <a:ext cx="5674043" cy="3501257"/>
          </a:xfrm>
          <a:prstGeom prst="rect">
            <a:avLst/>
          </a:prstGeom>
        </p:spPr>
      </p:pic>
      <p:pic>
        <p:nvPicPr>
          <p:cNvPr id="12" name="Kuva 11">
            <a:extLst>
              <a:ext uri="{FF2B5EF4-FFF2-40B4-BE49-F238E27FC236}">
                <a16:creationId xmlns:a16="http://schemas.microsoft.com/office/drawing/2014/main" id="{7F4D4525-E288-4273-93F0-5BC9A21C7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167" y="3629126"/>
            <a:ext cx="4619625" cy="809625"/>
          </a:xfrm>
          <a:prstGeom prst="rect">
            <a:avLst/>
          </a:prstGeom>
        </p:spPr>
      </p:pic>
      <p:sp>
        <p:nvSpPr>
          <p:cNvPr id="13" name="Tekstiruutu 12">
            <a:extLst>
              <a:ext uri="{FF2B5EF4-FFF2-40B4-BE49-F238E27FC236}">
                <a16:creationId xmlns:a16="http://schemas.microsoft.com/office/drawing/2014/main" id="{63A16B3E-9EFB-4753-8111-FC47590C3FDA}"/>
              </a:ext>
            </a:extLst>
          </p:cNvPr>
          <p:cNvSpPr txBox="1"/>
          <p:nvPr/>
        </p:nvSpPr>
        <p:spPr>
          <a:xfrm>
            <a:off x="5774302" y="3222939"/>
            <a:ext cx="6522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For </a:t>
            </a:r>
            <a:r>
              <a:rPr lang="fi-FI" dirty="0" err="1"/>
              <a:t>Delete</a:t>
            </a:r>
            <a:r>
              <a:rPr lang="fi-FI" dirty="0"/>
              <a:t> and </a:t>
            </a:r>
            <a:r>
              <a:rPr lang="fi-FI" dirty="0" err="1"/>
              <a:t>Get</a:t>
            </a:r>
            <a:r>
              <a:rPr lang="fi-FI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lvl="1"/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  <p:pic>
        <p:nvPicPr>
          <p:cNvPr id="15" name="Kuva 14">
            <a:extLst>
              <a:ext uri="{FF2B5EF4-FFF2-40B4-BE49-F238E27FC236}">
                <a16:creationId xmlns:a16="http://schemas.microsoft.com/office/drawing/2014/main" id="{EC8BEA24-22E7-43AB-8A18-57333B656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166" y="5211818"/>
            <a:ext cx="4619626" cy="1190625"/>
          </a:xfrm>
          <a:prstGeom prst="rect">
            <a:avLst/>
          </a:prstGeom>
        </p:spPr>
      </p:pic>
      <p:sp>
        <p:nvSpPr>
          <p:cNvPr id="16" name="Tekstiruutu 15">
            <a:extLst>
              <a:ext uri="{FF2B5EF4-FFF2-40B4-BE49-F238E27FC236}">
                <a16:creationId xmlns:a16="http://schemas.microsoft.com/office/drawing/2014/main" id="{9BDD3DCF-B0E3-4AA9-A71F-9C5D63DF89D2}"/>
              </a:ext>
            </a:extLst>
          </p:cNvPr>
          <p:cNvSpPr txBox="1"/>
          <p:nvPr/>
        </p:nvSpPr>
        <p:spPr>
          <a:xfrm>
            <a:off x="5836091" y="4693016"/>
            <a:ext cx="6522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For </a:t>
            </a:r>
            <a:r>
              <a:rPr lang="fi-FI" dirty="0" err="1"/>
              <a:t>Put</a:t>
            </a:r>
            <a:r>
              <a:rPr lang="fi-FI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lvl="1"/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7622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F4B8726-0A4B-4344-8184-8B1C0C5F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0" y="960456"/>
            <a:ext cx="9350939" cy="1077229"/>
          </a:xfrm>
        </p:spPr>
        <p:txBody>
          <a:bodyPr/>
          <a:lstStyle/>
          <a:p>
            <a:pPr algn="l"/>
            <a:r>
              <a:rPr lang="fi-FI" dirty="0"/>
              <a:t>API </a:t>
            </a:r>
            <a:r>
              <a:rPr lang="fi-FI" dirty="0" err="1"/>
              <a:t>Gateway</a:t>
            </a:r>
            <a:r>
              <a:rPr lang="fi-FI" dirty="0"/>
              <a:t>: </a:t>
            </a:r>
            <a:r>
              <a:rPr lang="fi-FI" dirty="0" err="1"/>
              <a:t>creating</a:t>
            </a:r>
            <a:r>
              <a:rPr lang="fi-FI" dirty="0"/>
              <a:t>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pathparam</a:t>
            </a:r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5AFEDD31-BF5B-4F80-A2F5-66AEB921EF20}"/>
              </a:ext>
            </a:extLst>
          </p:cNvPr>
          <p:cNvSpPr txBox="1"/>
          <p:nvPr/>
        </p:nvSpPr>
        <p:spPr>
          <a:xfrm>
            <a:off x="1584959" y="1712430"/>
            <a:ext cx="9350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Save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changes</a:t>
            </a: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Pop-</a:t>
            </a:r>
            <a:r>
              <a:rPr lang="fi-FI" dirty="0" err="1"/>
              <a:t>Up</a:t>
            </a:r>
            <a:r>
              <a:rPr lang="fi-FI" dirty="0"/>
              <a:t>: </a:t>
            </a:r>
            <a:r>
              <a:rPr lang="fi-FI" dirty="0" err="1"/>
              <a:t>Click</a:t>
            </a:r>
            <a:r>
              <a:rPr lang="fi-FI" dirty="0"/>
              <a:t> ”Yes, Secure this integration”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lvl="1"/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C5625BA1-24BF-49A4-9614-FD80C0B8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660" y="2508023"/>
            <a:ext cx="5440679" cy="1691765"/>
          </a:xfrm>
          <a:prstGeom prst="rect">
            <a:avLst/>
          </a:prstGeom>
        </p:spPr>
      </p:pic>
      <p:sp>
        <p:nvSpPr>
          <p:cNvPr id="7" name="Tekstiruutu 6">
            <a:extLst>
              <a:ext uri="{FF2B5EF4-FFF2-40B4-BE49-F238E27FC236}">
                <a16:creationId xmlns:a16="http://schemas.microsoft.com/office/drawing/2014/main" id="{D12FF9C9-6820-41DB-B6C6-F13DFFAE4FE9}"/>
              </a:ext>
            </a:extLst>
          </p:cNvPr>
          <p:cNvSpPr txBox="1"/>
          <p:nvPr/>
        </p:nvSpPr>
        <p:spPr>
          <a:xfrm>
            <a:off x="1584959" y="4441549"/>
            <a:ext cx="9350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Now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pathparameter</a:t>
            </a:r>
            <a:r>
              <a:rPr lang="fi-FI" dirty="0"/>
              <a:t> and </a:t>
            </a:r>
            <a:r>
              <a:rPr lang="fi-FI" dirty="0" err="1"/>
              <a:t>body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spesific</a:t>
            </a:r>
            <a:r>
              <a:rPr lang="fi-FI" dirty="0"/>
              <a:t> Lambda </a:t>
            </a:r>
            <a:r>
              <a:rPr lang="fi-FI" dirty="0" err="1"/>
              <a:t>functions</a:t>
            </a: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lvl="1"/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8493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A8C32B0-B27F-4A7F-9DD1-B956B24C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288" y="488016"/>
            <a:ext cx="7958331" cy="1077229"/>
          </a:xfrm>
        </p:spPr>
        <p:txBody>
          <a:bodyPr/>
          <a:lstStyle/>
          <a:p>
            <a:pPr algn="l"/>
            <a:r>
              <a:rPr lang="fi-FI" dirty="0" err="1"/>
              <a:t>CloudWatch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1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7E59A9D9-3A59-4AFA-9D7A-55213E94D443}"/>
              </a:ext>
            </a:extLst>
          </p:cNvPr>
          <p:cNvSpPr txBox="1"/>
          <p:nvPr/>
        </p:nvSpPr>
        <p:spPr>
          <a:xfrm>
            <a:off x="1194046" y="1168282"/>
            <a:ext cx="973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Create</a:t>
            </a:r>
            <a:r>
              <a:rPr lang="fi-FI" dirty="0"/>
              <a:t> a Lambda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before</a:t>
            </a:r>
            <a:r>
              <a:rPr lang="fi-FI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Exception</a:t>
            </a:r>
            <a:r>
              <a:rPr lang="fi-FI" dirty="0"/>
              <a:t>: In </a:t>
            </a:r>
            <a:r>
              <a:rPr lang="fi-FI" dirty="0" err="1"/>
              <a:t>Permissions</a:t>
            </a:r>
            <a:r>
              <a:rPr lang="fi-FI" dirty="0"/>
              <a:t> </a:t>
            </a:r>
            <a:r>
              <a:rPr lang="fi-FI" dirty="0" err="1"/>
              <a:t>choose</a:t>
            </a:r>
            <a:r>
              <a:rPr lang="fi-FI" dirty="0"/>
              <a:t> ”</a:t>
            </a:r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role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basic</a:t>
            </a:r>
            <a:r>
              <a:rPr lang="fi-FI" dirty="0"/>
              <a:t> Lambda </a:t>
            </a:r>
            <a:r>
              <a:rPr lang="fi-FI" dirty="0" err="1"/>
              <a:t>permissions</a:t>
            </a:r>
            <a:r>
              <a:rPr lang="fi-FI"/>
              <a:t>”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wish</a:t>
            </a:r>
            <a:r>
              <a:rPr lang="fi-FI" dirty="0"/>
              <a:t>, for </a:t>
            </a:r>
            <a:r>
              <a:rPr lang="fi-FI" dirty="0" err="1"/>
              <a:t>example</a:t>
            </a:r>
            <a:r>
              <a:rPr lang="fi-FI" dirty="0"/>
              <a:t>: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F89463B0-3801-4A16-A512-758596C00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288" y="2780814"/>
            <a:ext cx="62103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0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A8C32B0-B27F-4A7F-9DD1-B956B24C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288" y="488016"/>
            <a:ext cx="7958331" cy="1077229"/>
          </a:xfrm>
        </p:spPr>
        <p:txBody>
          <a:bodyPr/>
          <a:lstStyle/>
          <a:p>
            <a:pPr algn="l"/>
            <a:r>
              <a:rPr lang="fi-FI" dirty="0" err="1"/>
              <a:t>CloudWatch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2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7E59A9D9-3A59-4AFA-9D7A-55213E94D443}"/>
              </a:ext>
            </a:extLst>
          </p:cNvPr>
          <p:cNvSpPr txBox="1"/>
          <p:nvPr/>
        </p:nvSpPr>
        <p:spPr>
          <a:xfrm>
            <a:off x="1229483" y="1201375"/>
            <a:ext cx="97330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Go to </a:t>
            </a:r>
            <a:r>
              <a:rPr lang="fi-FI" dirty="0" err="1"/>
              <a:t>CloudWatch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In </a:t>
            </a:r>
            <a:r>
              <a:rPr lang="fi-FI" dirty="0" err="1"/>
              <a:t>navigation</a:t>
            </a:r>
            <a:r>
              <a:rPr lang="fi-FI" dirty="0"/>
              <a:t> pane: </a:t>
            </a:r>
            <a:r>
              <a:rPr lang="fi-FI" dirty="0" err="1"/>
              <a:t>Events</a:t>
            </a:r>
            <a:r>
              <a:rPr lang="fi-FI" dirty="0"/>
              <a:t>&gt;</a:t>
            </a:r>
            <a:r>
              <a:rPr lang="fi-FI" dirty="0" err="1"/>
              <a:t>Rules</a:t>
            </a:r>
            <a:r>
              <a:rPr lang="fi-FI" dirty="0"/>
              <a:t>&gt;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rule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In </a:t>
            </a:r>
            <a:r>
              <a:rPr lang="fi-FI" dirty="0" err="1"/>
              <a:t>Event</a:t>
            </a:r>
            <a:r>
              <a:rPr lang="fi-FI" dirty="0"/>
              <a:t> </a:t>
            </a:r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choose</a:t>
            </a:r>
            <a:r>
              <a:rPr lang="fi-FI" dirty="0"/>
              <a:t> ”Schedule” and </a:t>
            </a:r>
            <a:r>
              <a:rPr lang="fi-FI" dirty="0" err="1"/>
              <a:t>write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”</a:t>
            </a:r>
            <a:r>
              <a:rPr lang="fi-FI" dirty="0" err="1"/>
              <a:t>Fixed</a:t>
            </a:r>
            <a:r>
              <a:rPr lang="fi-FI" dirty="0"/>
              <a:t> </a:t>
            </a:r>
            <a:r>
              <a:rPr lang="fi-FI" dirty="0" err="1"/>
              <a:t>rate</a:t>
            </a:r>
            <a:r>
              <a:rPr lang="fi-FI" dirty="0"/>
              <a:t> of” to </a:t>
            </a:r>
            <a:r>
              <a:rPr lang="fi-FI" dirty="0" err="1"/>
              <a:t>execute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created</a:t>
            </a:r>
            <a:r>
              <a:rPr lang="fi-FI" dirty="0"/>
              <a:t> lambda </a:t>
            </a:r>
            <a:r>
              <a:rPr lang="fi-FI" dirty="0" err="1"/>
              <a:t>function</a:t>
            </a:r>
            <a:r>
              <a:rPr lang="fi-FI" dirty="0"/>
              <a:t>: in </a:t>
            </a:r>
            <a:r>
              <a:rPr lang="fi-FI" dirty="0" err="1"/>
              <a:t>this</a:t>
            </a:r>
            <a:r>
              <a:rPr lang="fi-FI" dirty="0"/>
              <a:t> case </a:t>
            </a:r>
            <a:r>
              <a:rPr lang="fi-FI" dirty="0" err="1"/>
              <a:t>executed</a:t>
            </a:r>
            <a:r>
              <a:rPr lang="fi-FI" dirty="0"/>
              <a:t> </a:t>
            </a:r>
            <a:r>
              <a:rPr lang="fi-FI" dirty="0" err="1"/>
              <a:t>every</a:t>
            </a:r>
            <a:r>
              <a:rPr lang="fi-FI" dirty="0"/>
              <a:t> 5 </a:t>
            </a:r>
            <a:r>
              <a:rPr lang="fi-FI" dirty="0" err="1"/>
              <a:t>Minutes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Choose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Target: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Lambda </a:t>
            </a:r>
            <a:r>
              <a:rPr lang="fi-FI" dirty="0" err="1"/>
              <a:t>function</a:t>
            </a: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Choose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just </a:t>
            </a:r>
            <a:r>
              <a:rPr lang="fi-FI" dirty="0" err="1"/>
              <a:t>created</a:t>
            </a:r>
            <a:r>
              <a:rPr lang="fi-FI" dirty="0"/>
              <a:t> </a:t>
            </a:r>
            <a:r>
              <a:rPr lang="fi-FI" dirty="0" err="1"/>
              <a:t>labda</a:t>
            </a:r>
            <a:r>
              <a:rPr lang="fi-FI" dirty="0"/>
              <a:t> </a:t>
            </a:r>
            <a:r>
              <a:rPr lang="fi-FI" dirty="0" err="1"/>
              <a:t>function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Click</a:t>
            </a:r>
            <a:r>
              <a:rPr lang="fi-FI" dirty="0"/>
              <a:t> ”</a:t>
            </a:r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details</a:t>
            </a:r>
            <a:r>
              <a:rPr lang="fi-FI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E5EF42BE-E2E6-44E4-B27F-D745DD06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09" y="3807000"/>
            <a:ext cx="4380019" cy="2870095"/>
          </a:xfrm>
          <a:prstGeom prst="rect">
            <a:avLst/>
          </a:prstGeom>
        </p:spPr>
      </p:pic>
      <p:pic>
        <p:nvPicPr>
          <p:cNvPr id="12" name="Kuva 11">
            <a:extLst>
              <a:ext uri="{FF2B5EF4-FFF2-40B4-BE49-F238E27FC236}">
                <a16:creationId xmlns:a16="http://schemas.microsoft.com/office/drawing/2014/main" id="{DB67F7B5-895F-4789-A13E-514B0812D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940" y="3759070"/>
            <a:ext cx="5266176" cy="29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92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A8C32B0-B27F-4A7F-9DD1-B956B24C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288" y="488016"/>
            <a:ext cx="7958331" cy="1077229"/>
          </a:xfrm>
        </p:spPr>
        <p:txBody>
          <a:bodyPr/>
          <a:lstStyle/>
          <a:p>
            <a:pPr algn="l"/>
            <a:r>
              <a:rPr lang="fi-FI" dirty="0" err="1"/>
              <a:t>CloudWatch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2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7E59A9D9-3A59-4AFA-9D7A-55213E94D443}"/>
              </a:ext>
            </a:extLst>
          </p:cNvPr>
          <p:cNvSpPr txBox="1"/>
          <p:nvPr/>
        </p:nvSpPr>
        <p:spPr>
          <a:xfrm>
            <a:off x="1229483" y="1209655"/>
            <a:ext cx="973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rule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Click</a:t>
            </a:r>
            <a:r>
              <a:rPr lang="fi-FI" dirty="0"/>
              <a:t> ”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rule</a:t>
            </a:r>
            <a:r>
              <a:rPr lang="fi-FI" dirty="0"/>
              <a:t>” </a:t>
            </a:r>
            <a:r>
              <a:rPr lang="fi-FI" dirty="0">
                <a:sym typeface="Wingdings" panose="05000000000000000000" pitchFamily="2" charset="2"/>
              </a:rPr>
              <a:t> </a:t>
            </a:r>
            <a:r>
              <a:rPr lang="fi-FI" dirty="0" err="1">
                <a:sym typeface="Wingdings" panose="05000000000000000000" pitchFamily="2" charset="2"/>
              </a:rPr>
              <a:t>Rule</a:t>
            </a:r>
            <a:r>
              <a:rPr lang="fi-FI" dirty="0">
                <a:sym typeface="Wingdings" panose="05000000000000000000" pitchFamily="2" charset="2"/>
              </a:rPr>
              <a:t> </a:t>
            </a:r>
            <a:r>
              <a:rPr lang="fi-FI" dirty="0" err="1">
                <a:sym typeface="Wingdings" panose="05000000000000000000" pitchFamily="2" charset="2"/>
              </a:rPr>
              <a:t>now</a:t>
            </a:r>
            <a:r>
              <a:rPr lang="fi-FI" dirty="0">
                <a:sym typeface="Wingdings" panose="05000000000000000000" pitchFamily="2" charset="2"/>
              </a:rPr>
              <a:t> </a:t>
            </a:r>
            <a:r>
              <a:rPr lang="fi-FI" dirty="0" err="1">
                <a:sym typeface="Wingdings" panose="05000000000000000000" pitchFamily="2" charset="2"/>
              </a:rPr>
              <a:t>created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871B32DC-B044-4C0A-A0A9-3567C1509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59" y="2146727"/>
            <a:ext cx="5934075" cy="828675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17A86036-E31D-433A-9E64-78B08CBD7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59" y="2975402"/>
            <a:ext cx="7172325" cy="1514475"/>
          </a:xfrm>
          <a:prstGeom prst="rect">
            <a:avLst/>
          </a:prstGeom>
        </p:spPr>
      </p:pic>
      <p:sp>
        <p:nvSpPr>
          <p:cNvPr id="11" name="Tekstiruutu 10">
            <a:extLst>
              <a:ext uri="{FF2B5EF4-FFF2-40B4-BE49-F238E27FC236}">
                <a16:creationId xmlns:a16="http://schemas.microsoft.com/office/drawing/2014/main" id="{9812E638-0853-405E-8776-B7F1CDBBA907}"/>
              </a:ext>
            </a:extLst>
          </p:cNvPr>
          <p:cNvSpPr txBox="1"/>
          <p:nvPr/>
        </p:nvSpPr>
        <p:spPr>
          <a:xfrm>
            <a:off x="1347459" y="4672305"/>
            <a:ext cx="973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Rule</a:t>
            </a:r>
            <a:r>
              <a:rPr lang="fi-FI" dirty="0"/>
              <a:t> </a:t>
            </a:r>
            <a:r>
              <a:rPr lang="fi-FI" dirty="0" err="1"/>
              <a:t>tested</a:t>
            </a:r>
            <a:r>
              <a:rPr lang="fi-FI" dirty="0"/>
              <a:t> </a:t>
            </a:r>
            <a:r>
              <a:rPr lang="fi-FI" dirty="0" err="1"/>
              <a:t>after</a:t>
            </a:r>
            <a:r>
              <a:rPr lang="fi-FI" dirty="0"/>
              <a:t> 5 </a:t>
            </a:r>
            <a:r>
              <a:rPr lang="fi-FI" dirty="0" err="1"/>
              <a:t>minutes</a:t>
            </a:r>
            <a:r>
              <a:rPr lang="fi-FI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Go to Lambda&gt;</a:t>
            </a:r>
            <a:r>
              <a:rPr lang="fi-FI" dirty="0" err="1"/>
              <a:t>Functions</a:t>
            </a:r>
            <a:r>
              <a:rPr lang="fi-FI" dirty="0"/>
              <a:t>&gt;</a:t>
            </a:r>
            <a:r>
              <a:rPr lang="fi-FI" dirty="0" err="1"/>
              <a:t>Choose</a:t>
            </a:r>
            <a:r>
              <a:rPr lang="fi-FI" dirty="0"/>
              <a:t> </a:t>
            </a:r>
            <a:r>
              <a:rPr lang="fi-FI" dirty="0" err="1"/>
              <a:t>log-function</a:t>
            </a:r>
            <a:r>
              <a:rPr lang="fi-FI" dirty="0"/>
              <a:t>&gt;</a:t>
            </a:r>
            <a:r>
              <a:rPr lang="fi-FI" dirty="0" err="1"/>
              <a:t>Monitor</a:t>
            </a:r>
            <a:r>
              <a:rPr lang="fi-FI" dirty="0"/>
              <a:t>&gt;</a:t>
            </a:r>
            <a:r>
              <a:rPr lang="fi-FI" dirty="0" err="1"/>
              <a:t>Logs</a:t>
            </a:r>
            <a:endParaRPr lang="fi-FI" dirty="0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0BF55B53-596A-47AE-99A1-4FE01F142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78" y="5318552"/>
            <a:ext cx="10962517" cy="1344844"/>
          </a:xfrm>
          <a:prstGeom prst="rect">
            <a:avLst/>
          </a:prstGeom>
        </p:spPr>
      </p:pic>
      <p:sp>
        <p:nvSpPr>
          <p:cNvPr id="13" name="Suorakulmio 12">
            <a:extLst>
              <a:ext uri="{FF2B5EF4-FFF2-40B4-BE49-F238E27FC236}">
                <a16:creationId xmlns:a16="http://schemas.microsoft.com/office/drawing/2014/main" id="{2F9A4644-52E1-4113-A655-CBA93A7067AC}"/>
              </a:ext>
            </a:extLst>
          </p:cNvPr>
          <p:cNvSpPr/>
          <p:nvPr/>
        </p:nvSpPr>
        <p:spPr>
          <a:xfrm>
            <a:off x="1912776" y="5964883"/>
            <a:ext cx="195942" cy="61319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0496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C91316B-E940-43BB-8B33-8B762137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/>
              <a:t>In general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F21D9769-3205-4C1A-BBF5-04E8ACC85BA6}"/>
              </a:ext>
            </a:extLst>
          </p:cNvPr>
          <p:cNvSpPr txBox="1"/>
          <p:nvPr/>
        </p:nvSpPr>
        <p:spPr>
          <a:xfrm>
            <a:off x="2611808" y="1580225"/>
            <a:ext cx="7615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Add</a:t>
            </a:r>
            <a:r>
              <a:rPr lang="fi-FI" dirty="0"/>
              <a:t>, </a:t>
            </a:r>
            <a:r>
              <a:rPr lang="fi-FI" dirty="0" err="1"/>
              <a:t>delete</a:t>
            </a:r>
            <a:r>
              <a:rPr lang="fi-FI" dirty="0"/>
              <a:t>, </a:t>
            </a:r>
            <a:r>
              <a:rPr lang="fi-FI" dirty="0" err="1"/>
              <a:t>get</a:t>
            </a:r>
            <a:r>
              <a:rPr lang="fi-FI" dirty="0"/>
              <a:t> and </a:t>
            </a:r>
            <a:r>
              <a:rPr lang="fi-FI" dirty="0" err="1"/>
              <a:t>update</a:t>
            </a:r>
            <a:r>
              <a:rPr lang="fi-FI" dirty="0"/>
              <a:t> </a:t>
            </a:r>
            <a:r>
              <a:rPr lang="fi-FI" dirty="0" err="1"/>
              <a:t>medicine</a:t>
            </a:r>
            <a:r>
              <a:rPr lang="fi-FI" dirty="0"/>
              <a:t> </a:t>
            </a:r>
            <a:r>
              <a:rPr lang="fi-FI" dirty="0" err="1"/>
              <a:t>information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After</a:t>
            </a:r>
            <a:r>
              <a:rPr lang="fi-FI" dirty="0"/>
              <a:t> 5 </a:t>
            </a:r>
            <a:r>
              <a:rPr lang="fi-FI" dirty="0" err="1"/>
              <a:t>minutes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medicines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logged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Done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Amazon Web Services (</a:t>
            </a:r>
            <a:r>
              <a:rPr lang="fi-FI" dirty="0" err="1"/>
              <a:t>aws</a:t>
            </a:r>
            <a:r>
              <a:rPr lang="fi-FI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API </a:t>
            </a:r>
            <a:r>
              <a:rPr lang="fi-FI" dirty="0" err="1"/>
              <a:t>Gateway</a:t>
            </a: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Lambda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DynamoDB</a:t>
            </a: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CloudWatch</a:t>
            </a:r>
            <a:endParaRPr lang="fi-FI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139CF864-B830-4A98-92CB-EE21F862E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63" y="4837448"/>
            <a:ext cx="1464431" cy="1680424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46657E61-6A1D-400A-83C0-16BF317E3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4276539" y="4837448"/>
            <a:ext cx="1464430" cy="1680424"/>
          </a:xfrm>
          <a:prstGeom prst="rect">
            <a:avLst/>
          </a:prstGeom>
        </p:spPr>
      </p:pic>
      <p:pic>
        <p:nvPicPr>
          <p:cNvPr id="12" name="Kuva 11">
            <a:extLst>
              <a:ext uri="{FF2B5EF4-FFF2-40B4-BE49-F238E27FC236}">
                <a16:creationId xmlns:a16="http://schemas.microsoft.com/office/drawing/2014/main" id="{1BADD079-A7F7-46EA-BEB7-E29CA9971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013" y="4837447"/>
            <a:ext cx="1464431" cy="1680425"/>
          </a:xfrm>
          <a:prstGeom prst="rect">
            <a:avLst/>
          </a:prstGeom>
        </p:spPr>
      </p:pic>
      <p:pic>
        <p:nvPicPr>
          <p:cNvPr id="14" name="Kuva 13">
            <a:extLst>
              <a:ext uri="{FF2B5EF4-FFF2-40B4-BE49-F238E27FC236}">
                <a16:creationId xmlns:a16="http://schemas.microsoft.com/office/drawing/2014/main" id="{6A1798EC-3F8A-4A3F-9560-2006FCF83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488" y="4837447"/>
            <a:ext cx="1464432" cy="16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7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8D3D8F-FB16-48D5-8992-6C41B2BB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err="1"/>
              <a:t>Lastly</a:t>
            </a:r>
            <a:r>
              <a:rPr lang="fi-FI" dirty="0"/>
              <a:t> </a:t>
            </a:r>
            <a:r>
              <a:rPr lang="fi-FI" dirty="0" err="1"/>
              <a:t>deploy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API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9CA01CA6-DCA2-4535-9AA0-D72694217404}"/>
              </a:ext>
            </a:extLst>
          </p:cNvPr>
          <p:cNvSpPr txBox="1"/>
          <p:nvPr/>
        </p:nvSpPr>
        <p:spPr>
          <a:xfrm>
            <a:off x="1440180" y="1627435"/>
            <a:ext cx="9311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Go to API </a:t>
            </a:r>
            <a:r>
              <a:rPr lang="fi-FI" dirty="0" err="1"/>
              <a:t>Gateway</a:t>
            </a: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Resources&gt;</a:t>
            </a:r>
            <a:r>
              <a:rPr lang="fi-FI" dirty="0" err="1"/>
              <a:t>Actions</a:t>
            </a:r>
            <a:r>
              <a:rPr lang="fi-FI" dirty="0"/>
              <a:t>&gt;</a:t>
            </a:r>
            <a:r>
              <a:rPr lang="fi-FI" dirty="0" err="1"/>
              <a:t>Deploy</a:t>
            </a:r>
            <a:r>
              <a:rPr lang="fi-FI" dirty="0"/>
              <a:t> API:</a:t>
            </a:r>
          </a:p>
          <a:p>
            <a:pPr lvl="2"/>
            <a:r>
              <a:rPr lang="fi-FI" dirty="0" err="1"/>
              <a:t>Choose</a:t>
            </a:r>
            <a:r>
              <a:rPr lang="fi-FI" dirty="0"/>
              <a:t> Deployment </a:t>
            </a:r>
            <a:r>
              <a:rPr lang="fi-FI" dirty="0" err="1"/>
              <a:t>stage</a:t>
            </a:r>
            <a:r>
              <a:rPr lang="fi-FI" dirty="0"/>
              <a:t> </a:t>
            </a:r>
            <a:r>
              <a:rPr lang="fi-FI" dirty="0" err="1"/>
              <a:t>or</a:t>
            </a:r>
            <a:endParaRPr lang="fi-FI" dirty="0"/>
          </a:p>
          <a:p>
            <a:pPr lvl="2"/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stage</a:t>
            </a:r>
            <a:r>
              <a:rPr lang="fi-FI" dirty="0"/>
              <a:t>: </a:t>
            </a:r>
            <a:r>
              <a:rPr lang="fi-FI" dirty="0" err="1"/>
              <a:t>name</a:t>
            </a:r>
            <a:r>
              <a:rPr lang="fi-FI" dirty="0"/>
              <a:t>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Click</a:t>
            </a:r>
            <a:r>
              <a:rPr lang="fi-FI" dirty="0"/>
              <a:t> ”</a:t>
            </a:r>
            <a:r>
              <a:rPr lang="fi-FI" dirty="0" err="1"/>
              <a:t>Deploy</a:t>
            </a:r>
            <a:r>
              <a:rPr lang="fi-FI" dirty="0"/>
              <a:t>”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A57EFE9-E70D-438A-9D04-8982BB1F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41866"/>
            <a:ext cx="5151120" cy="3402773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8E7FD05D-4749-4481-8ED5-503425D3F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198890"/>
            <a:ext cx="5806655" cy="398346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sp>
        <p:nvSpPr>
          <p:cNvPr id="11" name="Tekstiruutu 10">
            <a:extLst>
              <a:ext uri="{FF2B5EF4-FFF2-40B4-BE49-F238E27FC236}">
                <a16:creationId xmlns:a16="http://schemas.microsoft.com/office/drawing/2014/main" id="{C08A1296-D5CA-4692-BCD2-713F84A271B6}"/>
              </a:ext>
            </a:extLst>
          </p:cNvPr>
          <p:cNvSpPr txBox="1"/>
          <p:nvPr/>
        </p:nvSpPr>
        <p:spPr>
          <a:xfrm>
            <a:off x="5486400" y="4800600"/>
            <a:ext cx="5623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hlinkClick r:id="rId4"/>
              </a:rPr>
              <a:t>https://m41dg9nj6k.execute-api.us-east-2.amazonaws.com/api/medicines</a:t>
            </a:r>
            <a:r>
              <a:rPr lang="fi-FI" dirty="0"/>
              <a:t> </a:t>
            </a:r>
          </a:p>
          <a:p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Now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API in </a:t>
            </a:r>
            <a:r>
              <a:rPr lang="fi-FI" dirty="0" err="1"/>
              <a:t>Postman</a:t>
            </a:r>
            <a:endParaRPr lang="fi-FI" dirty="0"/>
          </a:p>
        </p:txBody>
      </p:sp>
      <p:cxnSp>
        <p:nvCxnSpPr>
          <p:cNvPr id="13" name="Yhdistin: Kulma 12">
            <a:extLst>
              <a:ext uri="{FF2B5EF4-FFF2-40B4-BE49-F238E27FC236}">
                <a16:creationId xmlns:a16="http://schemas.microsoft.com/office/drawing/2014/main" id="{267617B8-911F-4BEE-9DAD-2CED324D7F6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379720" y="3768906"/>
            <a:ext cx="3010008" cy="429984"/>
          </a:xfrm>
          <a:prstGeom prst="bentConnector2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93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1E838A3-55CE-4FB6-A41A-3E36A77C8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i-FI" dirty="0" err="1"/>
              <a:t>Thank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9712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DCB6582-AEC6-4342-8C9A-DB565095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err="1"/>
              <a:t>Use</a:t>
            </a:r>
            <a:r>
              <a:rPr lang="fi-FI" dirty="0"/>
              <a:t> Case</a:t>
            </a:r>
          </a:p>
        </p:txBody>
      </p:sp>
      <p:pic>
        <p:nvPicPr>
          <p:cNvPr id="7" name="Sisällön paikkamerkki 6">
            <a:extLst>
              <a:ext uri="{FF2B5EF4-FFF2-40B4-BE49-F238E27FC236}">
                <a16:creationId xmlns:a16="http://schemas.microsoft.com/office/drawing/2014/main" id="{5A1163AE-2B66-4D92-B86A-8B5ADC5D6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1808" y="1486629"/>
            <a:ext cx="6516952" cy="5116430"/>
          </a:xfrm>
          <a:ln w="28575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532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B7E579D-A558-4640-B362-1481D36C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err="1"/>
              <a:t>Medicines</a:t>
            </a:r>
            <a:endParaRPr lang="fi-FI" dirty="0"/>
          </a:p>
        </p:txBody>
      </p:sp>
      <p:graphicFrame>
        <p:nvGraphicFramePr>
          <p:cNvPr id="4" name="Taulukko 4">
            <a:extLst>
              <a:ext uri="{FF2B5EF4-FFF2-40B4-BE49-F238E27FC236}">
                <a16:creationId xmlns:a16="http://schemas.microsoft.com/office/drawing/2014/main" id="{87D7034B-33CA-477C-8722-E14056CF5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82215"/>
              </p:ext>
            </p:extLst>
          </p:nvPr>
        </p:nvGraphicFramePr>
        <p:xfrm>
          <a:off x="1858962" y="1885285"/>
          <a:ext cx="8351835" cy="367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367">
                  <a:extLst>
                    <a:ext uri="{9D8B030D-6E8A-4147-A177-3AD203B41FA5}">
                      <a16:colId xmlns:a16="http://schemas.microsoft.com/office/drawing/2014/main" val="1214650362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2526630025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312371430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349406901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2341486630"/>
                    </a:ext>
                  </a:extLst>
                </a:gridCol>
              </a:tblGrid>
              <a:tr h="387041">
                <a:tc>
                  <a:txBody>
                    <a:bodyPr/>
                    <a:lstStyle/>
                    <a:p>
                      <a:r>
                        <a:rPr lang="fi-FI" dirty="0" err="1"/>
                        <a:t>Path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Parameter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Response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Failure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51535"/>
                  </a:ext>
                </a:extLst>
              </a:tr>
              <a:tr h="668043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medicines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404 </a:t>
                      </a:r>
                      <a:r>
                        <a:rPr lang="fi-FI" dirty="0" err="1"/>
                        <a:t>Not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Found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84895"/>
                  </a:ext>
                </a:extLst>
              </a:tr>
              <a:tr h="668043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medicines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Info in </a:t>
                      </a:r>
                      <a:r>
                        <a:rPr lang="fi-FI" dirty="0" err="1"/>
                        <a:t>body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201 </a:t>
                      </a:r>
                      <a:r>
                        <a:rPr lang="fi-FI" dirty="0" err="1"/>
                        <a:t>Created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400 </a:t>
                      </a:r>
                      <a:r>
                        <a:rPr lang="fi-FI" dirty="0" err="1"/>
                        <a:t>Bad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request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846562"/>
                  </a:ext>
                </a:extLst>
              </a:tr>
              <a:tr h="668043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medicines</a:t>
                      </a:r>
                      <a:r>
                        <a:rPr lang="fi-FI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404 </a:t>
                      </a:r>
                      <a:r>
                        <a:rPr lang="fi-FI" dirty="0" err="1"/>
                        <a:t>Not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Found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463407"/>
                  </a:ext>
                </a:extLst>
              </a:tr>
              <a:tr h="387041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medicines</a:t>
                      </a:r>
                      <a:r>
                        <a:rPr lang="fi-FI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Info in </a:t>
                      </a:r>
                      <a:r>
                        <a:rPr lang="fi-FI" dirty="0" err="1"/>
                        <a:t>body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400 </a:t>
                      </a:r>
                      <a:r>
                        <a:rPr lang="fi-FI" dirty="0" err="1"/>
                        <a:t>Bad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request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712399"/>
                  </a:ext>
                </a:extLst>
              </a:tr>
              <a:tr h="387041"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medicines</a:t>
                      </a:r>
                      <a:r>
                        <a:rPr lang="fi-FI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404 </a:t>
                      </a:r>
                      <a:r>
                        <a:rPr lang="fi-FI" dirty="0" err="1"/>
                        <a:t>Not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Found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587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1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F29B3EF-6FF2-4727-BA52-5844C1C9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err="1"/>
              <a:t>Creating</a:t>
            </a:r>
            <a:r>
              <a:rPr lang="fi-FI" dirty="0"/>
              <a:t> API </a:t>
            </a:r>
            <a:r>
              <a:rPr lang="fi-FI" dirty="0" err="1"/>
              <a:t>Gateway</a:t>
            </a:r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C33C03CD-CB4E-4DE8-A1CD-19C3F5B89A71}"/>
              </a:ext>
            </a:extLst>
          </p:cNvPr>
          <p:cNvSpPr txBox="1"/>
          <p:nvPr/>
        </p:nvSpPr>
        <p:spPr>
          <a:xfrm>
            <a:off x="1148029" y="1432872"/>
            <a:ext cx="907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Search</a:t>
            </a:r>
            <a:r>
              <a:rPr lang="fi-FI" dirty="0"/>
              <a:t>: ”API </a:t>
            </a:r>
            <a:r>
              <a:rPr lang="fi-FI" dirty="0" err="1"/>
              <a:t>Gateway</a:t>
            </a:r>
            <a:r>
              <a:rPr lang="fi-FI" dirty="0"/>
              <a:t>” in </a:t>
            </a:r>
            <a:r>
              <a:rPr lang="fi-FI" dirty="0" err="1"/>
              <a:t>aws</a:t>
            </a:r>
            <a:r>
              <a:rPr lang="fi-FI" dirty="0"/>
              <a:t> and </a:t>
            </a:r>
            <a:r>
              <a:rPr lang="fi-FI" dirty="0" err="1"/>
              <a:t>click</a:t>
            </a:r>
            <a:r>
              <a:rPr lang="fi-FI" dirty="0"/>
              <a:t> ”</a:t>
            </a:r>
            <a:r>
              <a:rPr lang="fi-FI" dirty="0" err="1"/>
              <a:t>Create</a:t>
            </a:r>
            <a:r>
              <a:rPr lang="fi-FI" dirty="0"/>
              <a:t> API”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B1776E-41DF-4935-9A0F-609E2F10C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39" y="1968905"/>
            <a:ext cx="10881360" cy="1228261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6D14DEF8-2292-45C8-9EC1-3FB9F5593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466" y="4215129"/>
            <a:ext cx="2409376" cy="2182717"/>
          </a:xfrm>
          <a:prstGeom prst="rect">
            <a:avLst/>
          </a:prstGeom>
        </p:spPr>
      </p:pic>
      <p:sp>
        <p:nvSpPr>
          <p:cNvPr id="10" name="Tekstiruutu 9">
            <a:extLst>
              <a:ext uri="{FF2B5EF4-FFF2-40B4-BE49-F238E27FC236}">
                <a16:creationId xmlns:a16="http://schemas.microsoft.com/office/drawing/2014/main" id="{ADFAC813-2AB5-4525-94F6-18BB79FD8390}"/>
              </a:ext>
            </a:extLst>
          </p:cNvPr>
          <p:cNvSpPr txBox="1"/>
          <p:nvPr/>
        </p:nvSpPr>
        <p:spPr>
          <a:xfrm>
            <a:off x="1148028" y="3435597"/>
            <a:ext cx="9072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Choose</a:t>
            </a:r>
            <a:r>
              <a:rPr lang="fi-FI" dirty="0"/>
              <a:t> ”REST API”  and </a:t>
            </a:r>
            <a:r>
              <a:rPr lang="fi-FI" dirty="0" err="1"/>
              <a:t>click</a:t>
            </a:r>
            <a:r>
              <a:rPr lang="fi-FI" dirty="0"/>
              <a:t> ”</a:t>
            </a:r>
            <a:r>
              <a:rPr lang="fi-FI" dirty="0" err="1"/>
              <a:t>Build</a:t>
            </a:r>
            <a:r>
              <a:rPr lang="fi-FI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Click</a:t>
            </a:r>
            <a:r>
              <a:rPr lang="fi-FI" dirty="0"/>
              <a:t> ”</a:t>
            </a:r>
            <a:r>
              <a:rPr lang="fi-FI" dirty="0" err="1"/>
              <a:t>Create</a:t>
            </a:r>
            <a:r>
              <a:rPr lang="fi-FI" dirty="0"/>
              <a:t> API”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now</a:t>
            </a: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Methods</a:t>
            </a:r>
            <a:endParaRPr lang="fi-FI" dirty="0"/>
          </a:p>
        </p:txBody>
      </p:sp>
      <p:pic>
        <p:nvPicPr>
          <p:cNvPr id="12" name="Kuva 11">
            <a:extLst>
              <a:ext uri="{FF2B5EF4-FFF2-40B4-BE49-F238E27FC236}">
                <a16:creationId xmlns:a16="http://schemas.microsoft.com/office/drawing/2014/main" id="{8B5A4D8D-0780-4D60-975E-413369ECE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611" y="3857201"/>
            <a:ext cx="3426165" cy="2708949"/>
          </a:xfrm>
          <a:prstGeom prst="rect">
            <a:avLst/>
          </a:prstGeom>
        </p:spPr>
      </p:pic>
      <p:sp>
        <p:nvSpPr>
          <p:cNvPr id="13" name="Nuoli: Alas 12">
            <a:extLst>
              <a:ext uri="{FF2B5EF4-FFF2-40B4-BE49-F238E27FC236}">
                <a16:creationId xmlns:a16="http://schemas.microsoft.com/office/drawing/2014/main" id="{DE4E34CB-5FF7-4384-997F-F8CBADFEA156}"/>
              </a:ext>
            </a:extLst>
          </p:cNvPr>
          <p:cNvSpPr/>
          <p:nvPr/>
        </p:nvSpPr>
        <p:spPr>
          <a:xfrm>
            <a:off x="5717219" y="3197166"/>
            <a:ext cx="506028" cy="1017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Nuoli: Oikea 13">
            <a:extLst>
              <a:ext uri="{FF2B5EF4-FFF2-40B4-BE49-F238E27FC236}">
                <a16:creationId xmlns:a16="http://schemas.microsoft.com/office/drawing/2014/main" id="{4666853C-F660-4ECF-8DF5-CDD5F2E47FA0}"/>
              </a:ext>
            </a:extLst>
          </p:cNvPr>
          <p:cNvSpPr/>
          <p:nvPr/>
        </p:nvSpPr>
        <p:spPr>
          <a:xfrm>
            <a:off x="6794842" y="4811697"/>
            <a:ext cx="722769" cy="48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899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F29B3EF-6FF2-4727-BA52-5844C1C9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168" y="336801"/>
            <a:ext cx="7958331" cy="1077229"/>
          </a:xfrm>
        </p:spPr>
        <p:txBody>
          <a:bodyPr/>
          <a:lstStyle/>
          <a:p>
            <a:pPr algn="l"/>
            <a:r>
              <a:rPr lang="fi-FI" dirty="0" err="1"/>
              <a:t>Creating</a:t>
            </a:r>
            <a:r>
              <a:rPr lang="fi-FI" dirty="0"/>
              <a:t> </a:t>
            </a:r>
            <a:r>
              <a:rPr lang="fi-FI" dirty="0" err="1"/>
              <a:t>dynamoDB</a:t>
            </a:r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C33C03CD-CB4E-4DE8-A1CD-19C3F5B89A71}"/>
              </a:ext>
            </a:extLst>
          </p:cNvPr>
          <p:cNvSpPr txBox="1"/>
          <p:nvPr/>
        </p:nvSpPr>
        <p:spPr>
          <a:xfrm>
            <a:off x="1408501" y="1072961"/>
            <a:ext cx="907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Search</a:t>
            </a:r>
            <a:r>
              <a:rPr lang="fi-FI" dirty="0"/>
              <a:t>: ”</a:t>
            </a:r>
            <a:r>
              <a:rPr lang="fi-FI" dirty="0" err="1"/>
              <a:t>dynamoDB</a:t>
            </a:r>
            <a:r>
              <a:rPr lang="fi-FI" dirty="0"/>
              <a:t>” in </a:t>
            </a:r>
            <a:r>
              <a:rPr lang="fi-FI" dirty="0" err="1"/>
              <a:t>aws</a:t>
            </a:r>
            <a:r>
              <a:rPr lang="fi-FI" dirty="0"/>
              <a:t> and </a:t>
            </a:r>
            <a:r>
              <a:rPr lang="fi-FI" dirty="0" err="1"/>
              <a:t>click</a:t>
            </a:r>
            <a:r>
              <a:rPr lang="fi-FI" dirty="0"/>
              <a:t> ”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table</a:t>
            </a:r>
            <a:r>
              <a:rPr lang="fi-FI" dirty="0"/>
              <a:t>”</a:t>
            </a: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ADFAC813-2AB5-4525-94F6-18BB79FD8390}"/>
              </a:ext>
            </a:extLst>
          </p:cNvPr>
          <p:cNvSpPr txBox="1"/>
          <p:nvPr/>
        </p:nvSpPr>
        <p:spPr>
          <a:xfrm>
            <a:off x="1148028" y="4163674"/>
            <a:ext cx="907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table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Give</a:t>
            </a:r>
            <a:r>
              <a:rPr lang="fi-FI" dirty="0"/>
              <a:t> a </a:t>
            </a:r>
            <a:r>
              <a:rPr lang="fi-FI" dirty="0" err="1"/>
              <a:t>partition</a:t>
            </a:r>
            <a:r>
              <a:rPr lang="fi-FI" dirty="0"/>
              <a:t> </a:t>
            </a:r>
            <a:r>
              <a:rPr lang="fi-FI" dirty="0" err="1"/>
              <a:t>key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Settings</a:t>
            </a:r>
            <a:r>
              <a:rPr lang="fi-FI" dirty="0"/>
              <a:t>: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Default</a:t>
            </a:r>
            <a:r>
              <a:rPr lang="fi-FI" dirty="0"/>
              <a:t> </a:t>
            </a:r>
            <a:r>
              <a:rPr lang="fi-FI" dirty="0" err="1"/>
              <a:t>settings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Click</a:t>
            </a:r>
            <a:r>
              <a:rPr lang="fi-FI" dirty="0"/>
              <a:t> ”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table</a:t>
            </a:r>
            <a:r>
              <a:rPr lang="fi-FI" dirty="0"/>
              <a:t>”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B90CC00E-FBB6-40AC-A0BB-A962FBDEE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33" y="1542705"/>
            <a:ext cx="10570139" cy="1641107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862C04A2-B4F7-46BF-96A2-33EC1F4A7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537" y="3673743"/>
            <a:ext cx="4840334" cy="3098787"/>
          </a:xfrm>
          <a:prstGeom prst="rect">
            <a:avLst/>
          </a:prstGeom>
        </p:spPr>
      </p:pic>
      <p:pic>
        <p:nvPicPr>
          <p:cNvPr id="13" name="Kuva 12">
            <a:extLst>
              <a:ext uri="{FF2B5EF4-FFF2-40B4-BE49-F238E27FC236}">
                <a16:creationId xmlns:a16="http://schemas.microsoft.com/office/drawing/2014/main" id="{4B36A283-5193-4386-B7FF-EFE4DE5CD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28" y="5865495"/>
            <a:ext cx="4352925" cy="704850"/>
          </a:xfrm>
          <a:prstGeom prst="rect">
            <a:avLst/>
          </a:prstGeom>
        </p:spPr>
      </p:pic>
      <p:sp>
        <p:nvSpPr>
          <p:cNvPr id="14" name="Nuoli: Alas 13">
            <a:extLst>
              <a:ext uri="{FF2B5EF4-FFF2-40B4-BE49-F238E27FC236}">
                <a16:creationId xmlns:a16="http://schemas.microsoft.com/office/drawing/2014/main" id="{7B9590F0-6F73-4E82-9875-0DCEEF294B92}"/>
              </a:ext>
            </a:extLst>
          </p:cNvPr>
          <p:cNvSpPr/>
          <p:nvPr/>
        </p:nvSpPr>
        <p:spPr>
          <a:xfrm>
            <a:off x="7590407" y="3217471"/>
            <a:ext cx="506028" cy="456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Nuoli: Vasen 14">
            <a:extLst>
              <a:ext uri="{FF2B5EF4-FFF2-40B4-BE49-F238E27FC236}">
                <a16:creationId xmlns:a16="http://schemas.microsoft.com/office/drawing/2014/main" id="{6AE9C7AE-C449-44ED-88FE-FB912FB35523}"/>
              </a:ext>
            </a:extLst>
          </p:cNvPr>
          <p:cNvSpPr/>
          <p:nvPr/>
        </p:nvSpPr>
        <p:spPr>
          <a:xfrm>
            <a:off x="5500953" y="5966014"/>
            <a:ext cx="782584" cy="377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543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F29B3EF-6FF2-4727-BA52-5844C1C9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err="1"/>
              <a:t>Creating</a:t>
            </a:r>
            <a:r>
              <a:rPr lang="fi-FI" dirty="0"/>
              <a:t> Lambda </a:t>
            </a:r>
            <a:r>
              <a:rPr lang="fi-FI" dirty="0" err="1"/>
              <a:t>functions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1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C33C03CD-CB4E-4DE8-A1CD-19C3F5B89A71}"/>
              </a:ext>
            </a:extLst>
          </p:cNvPr>
          <p:cNvSpPr txBox="1"/>
          <p:nvPr/>
        </p:nvSpPr>
        <p:spPr>
          <a:xfrm>
            <a:off x="1148029" y="1432872"/>
            <a:ext cx="907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Search</a:t>
            </a:r>
            <a:r>
              <a:rPr lang="fi-FI" dirty="0"/>
              <a:t>: ”Lambda” in </a:t>
            </a:r>
            <a:r>
              <a:rPr lang="fi-FI" dirty="0" err="1"/>
              <a:t>aws</a:t>
            </a:r>
            <a:r>
              <a:rPr lang="fi-FI" dirty="0"/>
              <a:t> and </a:t>
            </a:r>
            <a:r>
              <a:rPr lang="fi-FI" dirty="0" err="1"/>
              <a:t>click</a:t>
            </a:r>
            <a:r>
              <a:rPr lang="fi-FI" dirty="0"/>
              <a:t> ”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”</a:t>
            </a: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ADFAC813-2AB5-4525-94F6-18BB79FD8390}"/>
              </a:ext>
            </a:extLst>
          </p:cNvPr>
          <p:cNvSpPr txBox="1"/>
          <p:nvPr/>
        </p:nvSpPr>
        <p:spPr>
          <a:xfrm>
            <a:off x="1178510" y="3429000"/>
            <a:ext cx="9072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Choose</a:t>
            </a:r>
            <a:r>
              <a:rPr lang="fi-FI" dirty="0"/>
              <a:t>: Author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scratch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Give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a </a:t>
            </a: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accordingly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Choose</a:t>
            </a:r>
            <a:r>
              <a:rPr lang="fi-FI" dirty="0"/>
              <a:t> </a:t>
            </a:r>
            <a:r>
              <a:rPr lang="fi-FI" dirty="0" err="1"/>
              <a:t>runtime</a:t>
            </a:r>
            <a:endParaRPr lang="fi-FI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139EB685-A82B-4D37-AE6F-35DD8EFBC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" y="1836036"/>
            <a:ext cx="11033760" cy="1181968"/>
          </a:xfrm>
          <a:prstGeom prst="rect">
            <a:avLst/>
          </a:prstGeom>
        </p:spPr>
      </p:pic>
      <p:pic>
        <p:nvPicPr>
          <p:cNvPr id="12" name="Kuva 11">
            <a:extLst>
              <a:ext uri="{FF2B5EF4-FFF2-40B4-BE49-F238E27FC236}">
                <a16:creationId xmlns:a16="http://schemas.microsoft.com/office/drawing/2014/main" id="{5B1DFA8C-0FD6-424A-A747-B3BDCC623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439" y="3456700"/>
            <a:ext cx="3931921" cy="3287344"/>
          </a:xfrm>
          <a:prstGeom prst="rect">
            <a:avLst/>
          </a:prstGeom>
        </p:spPr>
      </p:pic>
      <p:sp>
        <p:nvSpPr>
          <p:cNvPr id="13" name="Nuoli: Alas 12">
            <a:extLst>
              <a:ext uri="{FF2B5EF4-FFF2-40B4-BE49-F238E27FC236}">
                <a16:creationId xmlns:a16="http://schemas.microsoft.com/office/drawing/2014/main" id="{1AE4C0E3-BFFB-4505-83DE-4A25B54114A4}"/>
              </a:ext>
            </a:extLst>
          </p:cNvPr>
          <p:cNvSpPr/>
          <p:nvPr/>
        </p:nvSpPr>
        <p:spPr>
          <a:xfrm>
            <a:off x="8629095" y="3018005"/>
            <a:ext cx="585926" cy="410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860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F29B3EF-6FF2-4727-BA52-5844C1C9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568" y="343468"/>
            <a:ext cx="7958331" cy="1077229"/>
          </a:xfrm>
        </p:spPr>
        <p:txBody>
          <a:bodyPr/>
          <a:lstStyle/>
          <a:p>
            <a:pPr algn="l"/>
            <a:r>
              <a:rPr lang="fi-FI" dirty="0" err="1"/>
              <a:t>Creating</a:t>
            </a:r>
            <a:r>
              <a:rPr lang="fi-FI" dirty="0"/>
              <a:t> Lambda </a:t>
            </a:r>
            <a:r>
              <a:rPr lang="fi-FI" dirty="0" err="1"/>
              <a:t>functions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2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C33C03CD-CB4E-4DE8-A1CD-19C3F5B89A71}"/>
              </a:ext>
            </a:extLst>
          </p:cNvPr>
          <p:cNvSpPr txBox="1"/>
          <p:nvPr/>
        </p:nvSpPr>
        <p:spPr>
          <a:xfrm>
            <a:off x="1148029" y="1247217"/>
            <a:ext cx="9072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role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templates</a:t>
            </a: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role</a:t>
            </a: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Choose</a:t>
            </a:r>
            <a:r>
              <a:rPr lang="fi-FI" dirty="0"/>
              <a:t> a </a:t>
            </a:r>
            <a:r>
              <a:rPr lang="fi-FI" dirty="0" err="1"/>
              <a:t>policy</a:t>
            </a:r>
            <a:r>
              <a:rPr lang="fi-FI" dirty="0"/>
              <a:t>: ”</a:t>
            </a:r>
            <a:r>
              <a:rPr lang="fi-FI" dirty="0" err="1"/>
              <a:t>Simple</a:t>
            </a:r>
            <a:r>
              <a:rPr lang="fi-FI" dirty="0"/>
              <a:t> </a:t>
            </a:r>
            <a:r>
              <a:rPr lang="fi-FI" dirty="0" err="1"/>
              <a:t>microservice</a:t>
            </a:r>
            <a:r>
              <a:rPr lang="fi-FI" dirty="0"/>
              <a:t> </a:t>
            </a:r>
            <a:r>
              <a:rPr lang="fi-FI" dirty="0" err="1"/>
              <a:t>permissions</a:t>
            </a:r>
            <a:r>
              <a:rPr lang="fi-FI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Click</a:t>
            </a:r>
            <a:r>
              <a:rPr lang="fi-FI" dirty="0"/>
              <a:t> ”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Now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>
                <a:sym typeface="Wingdings" panose="05000000000000000000" pitchFamily="2" charset="2"/>
              </a:rPr>
              <a:t> </a:t>
            </a:r>
            <a:r>
              <a:rPr lang="fi-FI" dirty="0" err="1">
                <a:sym typeface="Wingdings" panose="05000000000000000000" pitchFamily="2" charset="2"/>
              </a:rPr>
              <a:t>Click</a:t>
            </a:r>
            <a:r>
              <a:rPr lang="fi-FI" dirty="0">
                <a:sym typeface="Wingdings" panose="05000000000000000000" pitchFamily="2" charset="2"/>
              </a:rPr>
              <a:t> ”</a:t>
            </a:r>
            <a:r>
              <a:rPr lang="fi-FI" dirty="0" err="1">
                <a:sym typeface="Wingdings" panose="05000000000000000000" pitchFamily="2" charset="2"/>
              </a:rPr>
              <a:t>Deploy</a:t>
            </a:r>
            <a:r>
              <a:rPr lang="fi-FI" dirty="0">
                <a:sym typeface="Wingdings" panose="05000000000000000000" pitchFamily="2" charset="2"/>
              </a:rPr>
              <a:t>” </a:t>
            </a:r>
            <a:r>
              <a:rPr lang="fi-FI" dirty="0" err="1">
                <a:sym typeface="Wingdings" panose="05000000000000000000" pitchFamily="2" charset="2"/>
              </a:rPr>
              <a:t>when</a:t>
            </a:r>
            <a:r>
              <a:rPr lang="fi-FI" dirty="0">
                <a:sym typeface="Wingdings" panose="05000000000000000000" pitchFamily="2" charset="2"/>
              </a:rPr>
              <a:t> </a:t>
            </a:r>
            <a:r>
              <a:rPr lang="fi-FI" dirty="0" err="1">
                <a:sym typeface="Wingdings" panose="05000000000000000000" pitchFamily="2" charset="2"/>
              </a:rPr>
              <a:t>ready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A71DAAC0-2038-455D-930E-C13ED9308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09" y="2761160"/>
            <a:ext cx="5755691" cy="3900776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C051BDE3-E2BE-46FB-A489-02019960A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299" y="3174211"/>
            <a:ext cx="4048533" cy="3074675"/>
          </a:xfrm>
          <a:prstGeom prst="rect">
            <a:avLst/>
          </a:prstGeom>
        </p:spPr>
      </p:pic>
      <p:sp>
        <p:nvSpPr>
          <p:cNvPr id="13" name="Nuoli: Oikea 12">
            <a:extLst>
              <a:ext uri="{FF2B5EF4-FFF2-40B4-BE49-F238E27FC236}">
                <a16:creationId xmlns:a16="http://schemas.microsoft.com/office/drawing/2014/main" id="{946FAFC8-1861-474F-97C7-E6C5DAE1A1BE}"/>
              </a:ext>
            </a:extLst>
          </p:cNvPr>
          <p:cNvSpPr/>
          <p:nvPr/>
        </p:nvSpPr>
        <p:spPr>
          <a:xfrm>
            <a:off x="6096000" y="4342006"/>
            <a:ext cx="1052299" cy="425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008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0EE84A7-53CF-4332-B2F5-AB154708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/>
              <a:t>In API </a:t>
            </a:r>
            <a:r>
              <a:rPr lang="fi-FI" dirty="0" err="1"/>
              <a:t>Gateway</a:t>
            </a:r>
            <a:r>
              <a:rPr lang="fi-FI" dirty="0"/>
              <a:t>: </a:t>
            </a:r>
            <a:r>
              <a:rPr lang="fi-FI" dirty="0" err="1"/>
              <a:t>Creating</a:t>
            </a:r>
            <a:r>
              <a:rPr lang="fi-FI" dirty="0"/>
              <a:t> </a:t>
            </a:r>
            <a:r>
              <a:rPr lang="fi-FI" dirty="0" err="1"/>
              <a:t>Resouce</a:t>
            </a:r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FB55EA44-5FA4-4F97-8401-56FBAF9BA522}"/>
              </a:ext>
            </a:extLst>
          </p:cNvPr>
          <p:cNvSpPr txBox="1"/>
          <p:nvPr/>
        </p:nvSpPr>
        <p:spPr>
          <a:xfrm>
            <a:off x="1188720" y="1254491"/>
            <a:ext cx="976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Open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gateway</a:t>
            </a:r>
            <a:r>
              <a:rPr lang="fi-FI" dirty="0"/>
              <a:t> &gt; </a:t>
            </a:r>
            <a:r>
              <a:rPr lang="fi-FI" dirty="0" err="1"/>
              <a:t>Actions</a:t>
            </a:r>
            <a:r>
              <a:rPr lang="fi-FI" dirty="0"/>
              <a:t> &gt; </a:t>
            </a:r>
            <a:r>
              <a:rPr lang="fi-FI" dirty="0" err="1"/>
              <a:t>Create</a:t>
            </a:r>
            <a:r>
              <a:rPr lang="fi-FI" dirty="0"/>
              <a:t>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Resouce</a:t>
            </a:r>
            <a:r>
              <a:rPr lang="fi-FI" dirty="0"/>
              <a:t>&gt;</a:t>
            </a:r>
            <a:r>
              <a:rPr lang="fi-FI" dirty="0" err="1"/>
              <a:t>Create</a:t>
            </a:r>
            <a:r>
              <a:rPr lang="fi-FI" dirty="0"/>
              <a:t> Resource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B4C1B828-45B7-4A1B-B7E4-CB3871634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8" y="2331720"/>
            <a:ext cx="4724400" cy="3933825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499AACFF-3515-4C6B-92DC-23B08BC81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159" y="2951797"/>
            <a:ext cx="4724401" cy="2295525"/>
          </a:xfrm>
          <a:prstGeom prst="rect">
            <a:avLst/>
          </a:prstGeom>
        </p:spPr>
      </p:pic>
      <p:sp>
        <p:nvSpPr>
          <p:cNvPr id="11" name="Nuoli: Oikea 10">
            <a:extLst>
              <a:ext uri="{FF2B5EF4-FFF2-40B4-BE49-F238E27FC236}">
                <a16:creationId xmlns:a16="http://schemas.microsoft.com/office/drawing/2014/main" id="{F73E7F5B-87CC-4AAA-A28D-B53511FCE229}"/>
              </a:ext>
            </a:extLst>
          </p:cNvPr>
          <p:cNvSpPr/>
          <p:nvPr/>
        </p:nvSpPr>
        <p:spPr>
          <a:xfrm>
            <a:off x="4974008" y="3746377"/>
            <a:ext cx="1259151" cy="51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4635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894</TotalTime>
  <Words>711</Words>
  <Application>Microsoft Office PowerPoint</Application>
  <PresentationFormat>Widescreen</PresentationFormat>
  <Paragraphs>177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MS Shell Dlg 2</vt:lpstr>
      <vt:lpstr>Wingdings</vt:lpstr>
      <vt:lpstr>Wingdings 3</vt:lpstr>
      <vt:lpstr>Madison</vt:lpstr>
      <vt:lpstr>TIES4560 TASK6-1</vt:lpstr>
      <vt:lpstr>In general</vt:lpstr>
      <vt:lpstr>Use Case</vt:lpstr>
      <vt:lpstr>Medicines</vt:lpstr>
      <vt:lpstr>Creating API Gateway</vt:lpstr>
      <vt:lpstr>Creating dynamoDB</vt:lpstr>
      <vt:lpstr>Creating Lambda functions part 1</vt:lpstr>
      <vt:lpstr>Creating Lambda functions part 2</vt:lpstr>
      <vt:lpstr>In API Gateway: Creating Resouce</vt:lpstr>
      <vt:lpstr>In API Gateway: Creating Methods</vt:lpstr>
      <vt:lpstr>In API Gateway: Creating Methods</vt:lpstr>
      <vt:lpstr>Lambda: Creating other functions</vt:lpstr>
      <vt:lpstr>API Gateway: creating methods with pathparam</vt:lpstr>
      <vt:lpstr>API Gateway: creating methods with pathparam</vt:lpstr>
      <vt:lpstr>API Gateway: creating methods with pathparam</vt:lpstr>
      <vt:lpstr>API Gateway: creating methods with pathparam</vt:lpstr>
      <vt:lpstr>CloudWatch part 1</vt:lpstr>
      <vt:lpstr>CloudWatch part 2</vt:lpstr>
      <vt:lpstr>CloudWatch part 2</vt:lpstr>
      <vt:lpstr>Lastly deploy your API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TIES4560 TASK6-1</dc:title>
  <dc:creator>tii2tuo@gmail.com</dc:creator>
  <cp:lastModifiedBy>Tiina Tuomisto</cp:lastModifiedBy>
  <cp:revision>20</cp:revision>
  <dcterms:created xsi:type="dcterms:W3CDTF">2021-10-15T13:59:55Z</dcterms:created>
  <dcterms:modified xsi:type="dcterms:W3CDTF">2024-11-17T15:50:18Z</dcterms:modified>
</cp:coreProperties>
</file>