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72" r:id="rId7"/>
    <p:sldId id="275" r:id="rId8"/>
    <p:sldId id="276" r:id="rId9"/>
    <p:sldId id="274" r:id="rId10"/>
    <p:sldId id="273" r:id="rId11"/>
    <p:sldId id="267" r:id="rId12"/>
    <p:sldId id="277" r:id="rId13"/>
    <p:sldId id="269" r:id="rId14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2" y="8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63FC8-6241-48B2-AFF0-043D6324343F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74E2-6A89-4F11-A0CC-E80B9165D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各個功能的概略介紹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1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最後這個我不確定要不要放進去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2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這一頁是上一頁的延伸，跟操作筆交相關的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1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如果怎麼試帳號無法登入，大部分都是</a:t>
            </a:r>
            <a:r>
              <a:rPr lang="en-US" altLang="zh-TW" dirty="0"/>
              <a:t>Google</a:t>
            </a:r>
            <a:r>
              <a:rPr lang="zh-TW" altLang="en-US" dirty="0"/>
              <a:t>權限那邊的問題。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8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0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分成標示，下一張會先講左邊兩個區塊。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4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錄音時無論該段是否已有配音，有重錄就一定會覆蓋先前錄好的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34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錄音的部分 </a:t>
            </a:r>
            <a:r>
              <a:rPr lang="en-US" altLang="zh-TW" dirty="0"/>
              <a:t>:</a:t>
            </a:r>
            <a:r>
              <a:rPr lang="zh-TW" altLang="en-US" dirty="0"/>
              <a:t>  我分成標示上的四個項目，下一張會先講左邊兩個區塊。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8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23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如果怎麼試帳號無法登入，大部分都是</a:t>
            </a:r>
            <a:r>
              <a:rPr lang="en-US" altLang="zh-TW" dirty="0"/>
              <a:t>Google</a:t>
            </a:r>
            <a:r>
              <a:rPr lang="zh-TW" altLang="en-US" dirty="0"/>
              <a:t>權限那邊的問題。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1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762998" y="6857999"/>
                </a:moveTo>
                <a:lnTo>
                  <a:pt x="6095999" y="6857999"/>
                </a:lnTo>
                <a:lnTo>
                  <a:pt x="6095999" y="3428999"/>
                </a:lnTo>
                <a:lnTo>
                  <a:pt x="0" y="3428999"/>
                </a:lnTo>
                <a:lnTo>
                  <a:pt x="3428999" y="0"/>
                </a:lnTo>
                <a:lnTo>
                  <a:pt x="12191999" y="0"/>
                </a:lnTo>
                <a:lnTo>
                  <a:pt x="12191999" y="3428999"/>
                </a:lnTo>
                <a:lnTo>
                  <a:pt x="8762998" y="6857999"/>
                </a:lnTo>
                <a:close/>
              </a:path>
            </a:pathLst>
          </a:custGeom>
          <a:solidFill>
            <a:srgbClr val="DBEFF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419349"/>
            <a:ext cx="4571999" cy="2009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762998" y="6857999"/>
                </a:moveTo>
                <a:lnTo>
                  <a:pt x="6095999" y="6857999"/>
                </a:lnTo>
                <a:lnTo>
                  <a:pt x="6095999" y="3428999"/>
                </a:lnTo>
                <a:lnTo>
                  <a:pt x="0" y="3428999"/>
                </a:lnTo>
                <a:lnTo>
                  <a:pt x="3428999" y="0"/>
                </a:lnTo>
                <a:lnTo>
                  <a:pt x="12191999" y="0"/>
                </a:lnTo>
                <a:lnTo>
                  <a:pt x="12191999" y="3428999"/>
                </a:lnTo>
                <a:lnTo>
                  <a:pt x="8762998" y="6857999"/>
                </a:lnTo>
                <a:close/>
              </a:path>
            </a:pathLst>
          </a:custGeom>
          <a:solidFill>
            <a:srgbClr val="DBEFF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203" y="2968624"/>
            <a:ext cx="10455592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124" y="2159000"/>
            <a:ext cx="10559751" cy="394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1467" y="6353466"/>
            <a:ext cx="2311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96635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真平台語教</a:t>
            </a:r>
            <a:r>
              <a:rPr spc="25" dirty="0"/>
              <a:t>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</a:t>
            </a:fld>
            <a:endParaRPr spc="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934200" y="2590800"/>
            <a:ext cx="4265419" cy="3631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預覽 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 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如左圖，可以點擊預覽就會跳轉至影片預覽頁面。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返回 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如左圖，可以點擊返回就會跳轉至專案列表頁面。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10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962400" y="457200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1D0D4C-DFC2-887C-2860-B610524F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5334000" cy="4143075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D96C5C00-C399-E08D-DAB7-BF0DC00275CD}"/>
              </a:ext>
            </a:extLst>
          </p:cNvPr>
          <p:cNvSpPr txBox="1"/>
          <p:nvPr/>
        </p:nvSpPr>
        <p:spPr>
          <a:xfrm>
            <a:off x="6629400" y="1487066"/>
            <a:ext cx="3200400" cy="331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返回、預覽區塊說明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065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11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657600" y="391170"/>
            <a:ext cx="4474376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配音成果預覽功能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0916F40-7D0E-D4A3-6862-2E087D23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" y="1284097"/>
            <a:ext cx="10132060" cy="53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12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380548" y="802363"/>
            <a:ext cx="3430904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使⽤者登出功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9DD32B-0436-428A-3745-D2B39F1C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03758"/>
            <a:ext cx="9220200" cy="417195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A5A9123-C52F-4D49-F8A0-DC4842576C5B}"/>
              </a:ext>
            </a:extLst>
          </p:cNvPr>
          <p:cNvSpPr txBox="1"/>
          <p:nvPr/>
        </p:nvSpPr>
        <p:spPr>
          <a:xfrm>
            <a:off x="2018429" y="1571691"/>
            <a:ext cx="7774142" cy="43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點擊右上方的登出鈕，即可登出系統。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0927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1567664"/>
            <a:ext cx="4708675" cy="1334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95"/>
              </a:spcBef>
            </a:pP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1.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 測試、配音時，如果使用</a:t>
            </a:r>
            <a:r>
              <a:rPr lang="en-US" altLang="zh-TW" sz="2600" b="1" spc="11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iphone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手機時，配音香功能的音量會無法調整如下圖紅框</a:t>
            </a:r>
            <a:endParaRPr sz="2600" b="1" spc="114" dirty="0">
              <a:solidFill>
                <a:schemeClr val="tx1">
                  <a:lumMod val="65000"/>
                  <a:lumOff val="35000"/>
                </a:schemeClr>
              </a:solidFill>
              <a:latin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13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572000" y="304800"/>
            <a:ext cx="343090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2269D2-A17C-0A5E-7DBA-F4E60E85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4" y="3568225"/>
            <a:ext cx="4572000" cy="27852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8EBAD7-4827-FE2C-D1D5-1E7BC55C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847005"/>
            <a:ext cx="4257675" cy="2581275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565470DE-BB29-9212-4792-C0F376DC0530}"/>
              </a:ext>
            </a:extLst>
          </p:cNvPr>
          <p:cNvSpPr txBox="1"/>
          <p:nvPr/>
        </p:nvSpPr>
        <p:spPr>
          <a:xfrm>
            <a:off x="7042792" y="1480998"/>
            <a:ext cx="4708675" cy="1786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95"/>
              </a:spcBef>
            </a:pP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2.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 進行錄音時，請按照下圖紅框同意存取麥克風後，按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F5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重新整理再進行錄音。否則錄音會無聲</a:t>
            </a:r>
            <a:endParaRPr sz="2600" b="1" spc="114" dirty="0">
              <a:solidFill>
                <a:schemeClr val="tx1">
                  <a:lumMod val="65000"/>
                  <a:lumOff val="35000"/>
                </a:schemeClr>
              </a:solidFill>
              <a:latin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0589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831" y="1149350"/>
            <a:ext cx="29425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90" dirty="0"/>
              <a:t>系統功能介</a:t>
            </a:r>
            <a:r>
              <a:rPr sz="3750" dirty="0"/>
              <a:t>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711041" y="2438400"/>
            <a:ext cx="10758170" cy="23730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2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使⽤者登入功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使⽤</a:t>
            </a:r>
            <a:r>
              <a:rPr sz="2600" spc="305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oo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170" dirty="0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sz="2600" spc="70" dirty="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帳號來作為登入</a:t>
            </a:r>
            <a:r>
              <a:rPr sz="2600" spc="210" dirty="0">
                <a:solidFill>
                  <a:srgbClr val="455964"/>
                </a:solidFill>
                <a:latin typeface="Tahoma"/>
                <a:cs typeface="Tahoma"/>
              </a:rPr>
              <a:t>&amp;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登出的驗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證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。</a:t>
            </a:r>
            <a:endParaRPr sz="2600" dirty="0">
              <a:latin typeface="Microsoft JhengHei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專案影片列表功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 err="1">
                <a:solidFill>
                  <a:srgbClr val="455964"/>
                </a:solidFill>
                <a:latin typeface="Microsoft JhengHei"/>
                <a:cs typeface="Microsoft JhengHei"/>
              </a:rPr>
              <a:t>專案資料的列表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⾴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⾯</a:t>
            </a:r>
            <a:endParaRPr lang="zh-TW" altLang="en-US" sz="2600" dirty="0">
              <a:latin typeface="Tahoma"/>
              <a:cs typeface="Tahoma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lang="zh-TW" altLang="en-US"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專案影片配⾳功</a:t>
            </a:r>
            <a:r>
              <a:rPr lang="zh-TW" altLang="en-US"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lang="zh-TW" altLang="en-US"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lang="en-US" altLang="zh-TW"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lang="zh-TW" altLang="en-US"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lang="zh-TW" altLang="en-US"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維護影片中字幕及台詞的內</a:t>
            </a:r>
            <a:r>
              <a:rPr lang="zh-TW" altLang="en-US"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容</a:t>
            </a:r>
            <a:endParaRPr lang="zh-TW" altLang="en-US" sz="2600" dirty="0">
              <a:latin typeface="Microsoft JhengHei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0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 err="1">
                <a:solidFill>
                  <a:srgbClr val="455964"/>
                </a:solidFill>
                <a:latin typeface="Microsoft JhengHei"/>
                <a:cs typeface="Microsoft JhengHei"/>
              </a:rPr>
              <a:t>配⾳成果預覽功</a:t>
            </a:r>
            <a:r>
              <a:rPr sz="2600" spc="25" dirty="0" err="1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預覽配完⾳的成果影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片</a:t>
            </a:r>
            <a:endParaRPr sz="2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596" y="673100"/>
            <a:ext cx="440690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90" dirty="0"/>
              <a:t>系統功能操作及情</a:t>
            </a:r>
            <a:r>
              <a:rPr sz="3750" dirty="0"/>
              <a:t>境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85006" y="1520825"/>
            <a:ext cx="10705465" cy="410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2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使⽤者登入</a:t>
            </a:r>
            <a:r>
              <a:rPr lang="en-US" sz="2600" b="1" spc="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登</a:t>
            </a:r>
            <a:r>
              <a:rPr sz="2600" b="1" spc="25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出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初次使⽤者透過</a:t>
            </a:r>
            <a:r>
              <a:rPr sz="2600" spc="30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G</a:t>
            </a:r>
            <a:r>
              <a:rPr sz="2600" spc="1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oo</a:t>
            </a:r>
            <a:r>
              <a:rPr sz="26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g</a:t>
            </a:r>
            <a:r>
              <a:rPr sz="2600" spc="1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l</a:t>
            </a:r>
            <a:r>
              <a:rPr sz="2600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e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帳號登入系統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專案影片列表功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初次登入所以無專案資料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專案資料維護功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接下來就新增⼀筆專案資料，新增成功會出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現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>
              <a:lnSpc>
                <a:spcPct val="100000"/>
              </a:lnSpc>
              <a:spcBef>
                <a:spcPts val="405"/>
              </a:spcBef>
            </a:pP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「來去配⾳」按鈕，就可以去配⾳了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專案影片配⾳功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b="1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b="1" spc="-8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(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錄⾳</a:t>
            </a:r>
            <a:r>
              <a:rPr sz="2600" b="1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試聽錄⾳</a:t>
            </a:r>
            <a:r>
              <a:rPr sz="2600" b="1" spc="-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)</a:t>
            </a:r>
            <a:r>
              <a:rPr sz="2600" spc="-6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開始進⾏配⾳並試聽結果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05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專案影片配⾳功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b="1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b="1" spc="-8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(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編輯字幕</a:t>
            </a:r>
            <a:r>
              <a:rPr sz="2600" b="1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台詞</a:t>
            </a:r>
            <a:r>
              <a:rPr sz="2600" b="1" spc="-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)</a:t>
            </a:r>
            <a:r>
              <a:rPr sz="2600" b="1" spc="-6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維護影片中字幕及台詞的內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容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配⾳成果預覽功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1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=&gt;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預覽配完⾳的成果影片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4</a:t>
            </a:fld>
            <a:endParaRPr spc="70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F00190F-6420-1836-9C96-F02FFA88B99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3" y="1663576"/>
            <a:ext cx="5400000" cy="3960000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380548" y="802363"/>
            <a:ext cx="343090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使⽤者登入功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C748A23-0EDC-BB68-E402-08CF1D84D1F1}"/>
              </a:ext>
            </a:extLst>
          </p:cNvPr>
          <p:cNvSpPr txBox="1"/>
          <p:nvPr/>
        </p:nvSpPr>
        <p:spPr>
          <a:xfrm>
            <a:off x="6020285" y="2002777"/>
            <a:ext cx="5718482" cy="3620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所有使⽤者都使⽤ 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帳號進⾏登入。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如左圖所⽰立即點擊「使⽤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帳號登入」，就如同欲自己的立場輸入欲登入的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帳號及密 碼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驗證成功後就會導回 專案列表功能⾴。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264125" y="1447800"/>
            <a:ext cx="4140000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接下來開始新增專案，點擊下方黑框按鈕新增專案。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5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380548" y="802363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專案列表功能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, 軟體, 設計 的圖片&#10;&#10;自動產生的描述">
            <a:extLst>
              <a:ext uri="{FF2B5EF4-FFF2-40B4-BE49-F238E27FC236}">
                <a16:creationId xmlns:a16="http://schemas.microsoft.com/office/drawing/2014/main" id="{FB1B6957-6346-D7FA-0398-109FA5FF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81139"/>
            <a:ext cx="4140000" cy="3910735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EEB7630-8262-C823-6398-E8BC3011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9547"/>
            <a:ext cx="4140000" cy="3872327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48549A09-E4BE-9494-EDBE-2C37012ED23F}"/>
              </a:ext>
            </a:extLst>
          </p:cNvPr>
          <p:cNvSpPr txBox="1"/>
          <p:nvPr/>
        </p:nvSpPr>
        <p:spPr>
          <a:xfrm>
            <a:off x="762000" y="1482216"/>
            <a:ext cx="3810000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en-US" sz="26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lang="zh-TW" altLang="en-US" sz="26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列表頁因</a:t>
            </a: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初次登入所以</a:t>
            </a:r>
            <a:br>
              <a:rPr lang="en-US" altLang="zh-TW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</a:b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無任何專案。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892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6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1905000" y="269088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  <a:r>
              <a:rPr lang="en-US" altLang="zh-TW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功能進入點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280C57-AA57-29F6-7CB4-ACA3BD9B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7" y="2223423"/>
            <a:ext cx="6009979" cy="28956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F9D5BD2-9D81-7F95-6B06-93D2CE026559}"/>
              </a:ext>
            </a:extLst>
          </p:cNvPr>
          <p:cNvSpPr txBox="1"/>
          <p:nvPr/>
        </p:nvSpPr>
        <p:spPr>
          <a:xfrm>
            <a:off x="377518" y="1101216"/>
            <a:ext cx="5413682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進入配音功能頁面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如下圖，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先進去專案資料維護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18" name="圖片 1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3731B07-332D-138B-BF16-9F98C66F8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15" y="2245512"/>
            <a:ext cx="5008316" cy="4343400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A42EF32C-E296-68C8-8794-6007811283DB}"/>
              </a:ext>
            </a:extLst>
          </p:cNvPr>
          <p:cNvSpPr txBox="1"/>
          <p:nvPr/>
        </p:nvSpPr>
        <p:spPr>
          <a:xfrm>
            <a:off x="6568925" y="1069132"/>
            <a:ext cx="5413682" cy="892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進入專案資料維護頁後，再點擊來去配音。</a:t>
            </a: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12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7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1905000" y="269088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  <a:r>
              <a:rPr lang="en-US" altLang="zh-TW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各區塊介紹</a:t>
            </a:r>
          </a:p>
        </p:txBody>
      </p:sp>
      <p:pic>
        <p:nvPicPr>
          <p:cNvPr id="10" name="圖片 9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F2AF3083-36D8-F0AB-287F-A21C4BBBD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3158"/>
            <a:ext cx="10363200" cy="5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8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2142122" y="311252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24" name="圖片 23" descr="一張含有 文字, 標誌, 符號, 圖形 的圖片&#10;&#10;自動產生的描述">
            <a:extLst>
              <a:ext uri="{FF2B5EF4-FFF2-40B4-BE49-F238E27FC236}">
                <a16:creationId xmlns:a16="http://schemas.microsoft.com/office/drawing/2014/main" id="{D660418E-6AB0-AB35-048E-2DBB4F001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431546"/>
            <a:ext cx="923925" cy="885825"/>
          </a:xfrm>
          <a:prstGeom prst="rect">
            <a:avLst/>
          </a:prstGeom>
        </p:spPr>
      </p:pic>
      <p:pic>
        <p:nvPicPr>
          <p:cNvPr id="26" name="圖片 25" descr="一張含有 標誌, 符號, 字型, 圖形 的圖片&#10;&#10;自動產生的描述">
            <a:extLst>
              <a:ext uri="{FF2B5EF4-FFF2-40B4-BE49-F238E27FC236}">
                <a16:creationId xmlns:a16="http://schemas.microsoft.com/office/drawing/2014/main" id="{216B443A-021A-8D4A-85B1-F838F688D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48288"/>
            <a:ext cx="989170" cy="885824"/>
          </a:xfrm>
          <a:prstGeom prst="rect">
            <a:avLst/>
          </a:prstGeom>
        </p:spPr>
      </p:pic>
      <p:pic>
        <p:nvPicPr>
          <p:cNvPr id="28" name="圖片 27" descr="一張含有 文字, 螢幕擷取畫面, 網站, 網頁 的圖片&#10;&#10;自動產生的描述">
            <a:extLst>
              <a:ext uri="{FF2B5EF4-FFF2-40B4-BE49-F238E27FC236}">
                <a16:creationId xmlns:a16="http://schemas.microsoft.com/office/drawing/2014/main" id="{59DF42D2-03D7-989F-56F0-CB6D43026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066800"/>
            <a:ext cx="10222557" cy="38862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F639A3A4-362C-0AEF-2732-D6EC046F7158}"/>
              </a:ext>
            </a:extLst>
          </p:cNvPr>
          <p:cNvSpPr txBox="1"/>
          <p:nvPr/>
        </p:nvSpPr>
        <p:spPr>
          <a:xfrm>
            <a:off x="1143000" y="1207450"/>
            <a:ext cx="3333751" cy="427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錄音、配音區塊</a:t>
            </a: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C0126886-D23B-7DF9-B7B7-8C5252383A32}"/>
              </a:ext>
            </a:extLst>
          </p:cNvPr>
          <p:cNvSpPr txBox="1"/>
          <p:nvPr/>
        </p:nvSpPr>
        <p:spPr>
          <a:xfrm>
            <a:off x="2514601" y="5348288"/>
            <a:ext cx="3200400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播放剛錄好的配音，如果原本有錄好的配音，就播放原本的配音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960A0FF8-8A44-1594-41A8-4ACDB1345D06}"/>
              </a:ext>
            </a:extLst>
          </p:cNvPr>
          <p:cNvSpPr txBox="1"/>
          <p:nvPr/>
        </p:nvSpPr>
        <p:spPr>
          <a:xfrm>
            <a:off x="7891462" y="5491406"/>
            <a:ext cx="3571876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按下「錄音」進行錄音，配音時間會參考該段台詞的時間長度</a:t>
            </a:r>
          </a:p>
        </p:txBody>
      </p:sp>
    </p:spTree>
    <p:extLst>
      <p:ext uri="{BB962C8B-B14F-4D97-AF65-F5344CB8AC3E}">
        <p14:creationId xmlns:p14="http://schemas.microsoft.com/office/powerpoint/2010/main" val="70368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9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133374" y="599925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3" name="圖片 2" descr="一張含有 文字, 字型, 行, 數字 的圖片&#10;&#10;自動產生的描述">
            <a:extLst>
              <a:ext uri="{FF2B5EF4-FFF2-40B4-BE49-F238E27FC236}">
                <a16:creationId xmlns:a16="http://schemas.microsoft.com/office/drawing/2014/main" id="{7131A50F-7499-84AE-6834-6D79DB77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8" y="2477718"/>
            <a:ext cx="11440829" cy="3505200"/>
          </a:xfrm>
          <a:prstGeom prst="rect">
            <a:avLst/>
          </a:prstGeom>
        </p:spPr>
      </p:pic>
      <p:sp>
        <p:nvSpPr>
          <p:cNvPr id="29" name="object 6">
            <a:extLst>
              <a:ext uri="{FF2B5EF4-FFF2-40B4-BE49-F238E27FC236}">
                <a16:creationId xmlns:a16="http://schemas.microsoft.com/office/drawing/2014/main" id="{C0126886-D23B-7DF9-B7B7-8C5252383A32}"/>
              </a:ext>
            </a:extLst>
          </p:cNvPr>
          <p:cNvSpPr txBox="1"/>
          <p:nvPr/>
        </p:nvSpPr>
        <p:spPr>
          <a:xfrm>
            <a:off x="1828800" y="1405246"/>
            <a:ext cx="3200400" cy="331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字幕、台詞區塊說明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987670F-513F-8148-17CF-207F994D4DEB}"/>
              </a:ext>
            </a:extLst>
          </p:cNvPr>
          <p:cNvSpPr txBox="1"/>
          <p:nvPr/>
        </p:nvSpPr>
        <p:spPr>
          <a:xfrm>
            <a:off x="5935579" y="1459782"/>
            <a:ext cx="3200400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如下圖所標示，可以點擊右方的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儲存字幕修改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來儲存玉更新的字幕。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D3A2EC-25DF-617B-0653-3B96E6A9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691110"/>
            <a:ext cx="942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581</Words>
  <Application>Microsoft Office PowerPoint</Application>
  <PresentationFormat>寬螢幕</PresentationFormat>
  <Paragraphs>73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</vt:lpstr>
      <vt:lpstr>Microsoft JhengHei</vt:lpstr>
      <vt:lpstr>Aptos</vt:lpstr>
      <vt:lpstr>Arial</vt:lpstr>
      <vt:lpstr>Calibri</vt:lpstr>
      <vt:lpstr>Tahoma</vt:lpstr>
      <vt:lpstr>Office Theme</vt:lpstr>
      <vt:lpstr>真平台語教學</vt:lpstr>
      <vt:lpstr>系統功能介紹</vt:lpstr>
      <vt:lpstr>系統功能操作及情境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真平台語教學</dc:title>
  <cp:lastModifiedBy>王博政</cp:lastModifiedBy>
  <cp:revision>57</cp:revision>
  <dcterms:created xsi:type="dcterms:W3CDTF">2024-02-07T02:08:21Z</dcterms:created>
  <dcterms:modified xsi:type="dcterms:W3CDTF">2024-02-07T05:02:36Z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2024-02-07T00:00:00Z</vt:filetime>
  </property>
</Properties>
</file>