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663300"/>
    <a:srgbClr val="1C1C1C"/>
    <a:srgbClr val="333333"/>
    <a:srgbClr val="66FFFF"/>
    <a:srgbClr val="33CCC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2C3C0DE-6593-472F-BDC1-1DF34564060D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5999CC-DA47-4530-A33E-DF63711EB5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7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3" y="6197600"/>
            <a:ext cx="8778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601917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9CD2-DCE0-4954-BA1B-F6AC4C6F5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BE98B-250E-4BAF-BA3D-11C0A4F1F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9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E3575-4FE8-46C2-A6DA-C3B9FC35D1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23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6639A-8A76-45E1-8538-4F53D65C85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114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47BA0-AFE6-4020-A5A8-2F521F82BB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89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CA6C6-8EB9-4D38-83A1-55DFA269EF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30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3897C-75C3-4688-9A60-E03CD5B706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5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6E949-C059-4798-960D-9B7F470A0A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9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68970-708E-47EA-9B14-5072B34F5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982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9881A-1A44-4D9C-BC7A-900B28D195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06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01BCA-4438-40A8-B782-68611EBF9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05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838" y="-79375"/>
            <a:ext cx="80724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9F1E3E-6817-4360-93DD-5A88957AF8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1438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1375" y="2673350"/>
            <a:ext cx="7572375" cy="1470025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54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6363" y="-44450"/>
            <a:ext cx="7921625" cy="758825"/>
          </a:xfrm>
          <a:noFill/>
        </p:spPr>
        <p:txBody>
          <a:bodyPr/>
          <a:lstStyle/>
          <a:p>
            <a:r>
              <a:rPr lang="ko-KR" altLang="en-US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547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ptline_547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3</cp:revision>
  <dcterms:created xsi:type="dcterms:W3CDTF">2010-11-03T05:01:05Z</dcterms:created>
  <dcterms:modified xsi:type="dcterms:W3CDTF">2015-12-29T05:42:52Z</dcterms:modified>
</cp:coreProperties>
</file>