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0000"/>
    <a:srgbClr val="FFFFFF"/>
    <a:srgbClr val="663300"/>
    <a:srgbClr val="1C1C1C"/>
    <a:srgbClr val="333333"/>
    <a:srgbClr val="66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0FD7721-379A-46B0-9718-C85B33945447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673AC5-AD58-484B-95D8-D958681E67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2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42875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601917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200FAD-82EB-473C-8291-2893D0704C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97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FE23-78D5-4688-884B-675091B3F9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9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70CE5-241E-4DAA-B8AE-F07B50EA27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54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3F7AC-6DD6-42F8-8432-3CE30E493A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3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6A26-1C43-49ED-B306-E4D723A8E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09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0B5F-81FB-4DA6-9F45-3913EBD769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81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FD7E6-D368-4988-8483-7A51368E2F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7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17903-FF87-47B3-9C5F-08DE23A00C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9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1879-B2EE-4FEA-A841-0E8C12DB08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1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8457-C969-4290-BAD5-A947FB234B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3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9A36-17A5-4E9E-9717-6E353D7E98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8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838" y="-79375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E3CD5C7-5012-4766-B504-E4C6642BA6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14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7563" y="2062163"/>
            <a:ext cx="5786437" cy="1470025"/>
          </a:xfrm>
          <a:noFill/>
        </p:spPr>
        <p:txBody>
          <a:bodyPr/>
          <a:lstStyle/>
          <a:p>
            <a:pPr algn="l" eaLnBrk="1" hangingPunct="1"/>
            <a:r>
              <a:rPr lang="en-US" altLang="ko-KR" sz="6000" smtClean="0">
                <a:solidFill>
                  <a:srgbClr val="006666"/>
                </a:solidFill>
              </a:rPr>
              <a:t>PTLINE</a:t>
            </a:r>
            <a:r>
              <a:rPr lang="en-US" altLang="ko-KR" sz="6000" smtClean="0"/>
              <a:t> </a:t>
            </a:r>
            <a:br>
              <a:rPr lang="en-US" altLang="ko-KR" sz="6000" smtClean="0"/>
            </a:br>
            <a:r>
              <a:rPr lang="en-US" altLang="ko-KR" sz="6000" smtClean="0"/>
              <a:t>   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363" y="-26988"/>
            <a:ext cx="7921625" cy="758826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35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    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60</cp:revision>
  <dcterms:created xsi:type="dcterms:W3CDTF">2010-07-19T06:10:18Z</dcterms:created>
  <dcterms:modified xsi:type="dcterms:W3CDTF">2015-12-29T05:42:30Z</dcterms:modified>
</cp:coreProperties>
</file>