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6600"/>
    <a:srgbClr val="336600"/>
    <a:srgbClr val="FFFFFF"/>
    <a:srgbClr val="333333"/>
    <a:srgbClr val="5F5F5F"/>
    <a:srgbClr val="0850A8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04" autoAdjust="0"/>
    <p:restoredTop sz="94660"/>
  </p:normalViewPr>
  <p:slideViewPr>
    <p:cSldViewPr showGuides="1">
      <p:cViewPr varScale="1">
        <p:scale>
          <a:sx n="109" d="100"/>
          <a:sy n="109" d="100"/>
        </p:scale>
        <p:origin x="-212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61AFDE2-70B3-438C-84E0-4C43AAAD2E9B}" type="datetimeFigureOut">
              <a:rPr lang="ko-KR" altLang="en-US"/>
              <a:pPr>
                <a:defRPr/>
              </a:pPr>
              <a:t>2015-12-29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6BF826D-9CE0-45E9-8803-9500FAEAE7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139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메인검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17475"/>
            <a:ext cx="877887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01777" y="1500174"/>
            <a:ext cx="7056437" cy="1470025"/>
          </a:xfrm>
        </p:spPr>
        <p:txBody>
          <a:bodyPr/>
          <a:lstStyle>
            <a:lvl1pPr algn="ctr">
              <a:defRPr sz="4200">
                <a:solidFill>
                  <a:srgbClr val="000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6256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842F48-4E3B-421B-BD9C-025BB2C61AA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221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2161F-5531-45F8-A03D-6A49EDFB4FD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299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35738" y="-155575"/>
            <a:ext cx="2151062" cy="62817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9375" y="-155575"/>
            <a:ext cx="6303963" cy="62817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2559D-A378-421E-82E3-ACEA14FC59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35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1C90D-F9A7-4F8E-9986-B78D4F6F12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164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83723-2690-48A8-86E7-305E0D0AD20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511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8AFD3-C609-4995-86BA-72EDEC322B8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431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7D0E8-B760-4394-A524-E7ED687EF6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472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8D29A-3DB8-4948-9CFB-E8940EB4CF4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524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12888-5D02-4DE1-B97D-C5595313395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405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76490-8CD3-4023-9906-A995F627C44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031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1BEDE-5687-48B5-99B2-D0F8F545D7F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19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23813"/>
            <a:ext cx="8072437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5344AE3-0CF4-4F91-9DFF-9CF38872BE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31" name="Picture 8" descr="본문흰색"/>
          <p:cNvPicPr>
            <a:picLocks noChangeAspect="1" noChangeArrowheads="1"/>
          </p:cNvPicPr>
          <p:nvPr/>
        </p:nvPicPr>
        <p:blipFill>
          <a:blip r:embed="rId14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00" y="53975"/>
            <a:ext cx="96996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tlin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6988" y="1458913"/>
            <a:ext cx="9107487" cy="1470025"/>
          </a:xfrm>
          <a:noFill/>
        </p:spPr>
        <p:txBody>
          <a:bodyPr/>
          <a:lstStyle/>
          <a:p>
            <a:pPr eaLnBrk="1" hangingPunct="1"/>
            <a:r>
              <a:rPr lang="en-US" altLang="ko-KR" sz="5400" smtClean="0"/>
              <a:t>PTLINE Template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552450" y="-63500"/>
            <a:ext cx="7921625" cy="758825"/>
          </a:xfrm>
          <a:noFill/>
        </p:spPr>
        <p:txBody>
          <a:bodyPr/>
          <a:lstStyle/>
          <a:p>
            <a:pPr eaLnBrk="1" hangingPunct="1"/>
            <a:r>
              <a:rPr lang="ko-KR" altLang="en-US" smtClean="0"/>
              <a:t>피티라인 파워포인트 템플릿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15388" y="1165096"/>
            <a:ext cx="7856562" cy="543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200" b="1" dirty="0" err="1"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무료 템플릿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사용안내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[2004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년 설립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1,200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건의제작경험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400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곳 이상의 클라이언트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웹회원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120,000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돌파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600"/>
              </a:spcBef>
              <a:defRPr/>
            </a:pPr>
            <a:endParaRPr lang="en-US" altLang="ko-KR" sz="1100" dirty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㈜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피티라인은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한국디자인진흥원 산업디자인전문회사이며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대한프레젠테이션협회 정회원사입니다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2002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년부터 풍부한 제작 경험을 바탕으로 시작한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제작 전문회사입니다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일반기업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삼성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LG, SK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등 대한민국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대 기업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과 정부 및 공공기관 등 다양한 업종에서 </a:t>
            </a:r>
            <a:b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400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곳 이상의 클라이언트와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1,200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여회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이상의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제작 노하우를 가지고 있는</a:t>
            </a:r>
            <a:b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기획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디자인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컨설팅 전문기업입니다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또한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2014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월에 회원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만명을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돌파하였습니다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defRPr/>
            </a:pPr>
            <a:endParaRPr lang="en-US" altLang="ko-KR" sz="12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2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회사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기관 및 단체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의 비영리 목적 및 개인적인 용도의 발표자료 및 비영리 목적으로 자유롭게 사용하실 수 있습니다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슬라이드의 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로고는 슬라이드마스터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메뉴표시줄의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 - 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 - 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슬라이드마스터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')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에서 삭제 됩니다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템플릿을 불법 복제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양도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사전허가 없이 재가공하여 상업적으로 이용하거나 판매할 수 없으며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템플릿에 사용된 이미지 등 모든 내용의 저작권은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피티라인에게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있으며 저작권법에 의하여 보호되며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불법으로 이용하면 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형사상의 책임을 지게 됩니다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http://www.ptline.com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웹사이트로 가시면 다양한 무료 디자인템플릿을 사용하실 수 있습니다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제작문의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734-5910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내선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tline_459">
  <a:themeElements>
    <a:clrScheme name="ptline_45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tline_459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tline_45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36</Words>
  <Application>Microsoft Office PowerPoint</Application>
  <PresentationFormat>화면 슬라이드 쇼(4:3)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Arial</vt:lpstr>
      <vt:lpstr>HY견고딕</vt:lpstr>
      <vt:lpstr>맑은 고딕</vt:lpstr>
      <vt:lpstr>돋움</vt:lpstr>
      <vt:lpstr>ptline_459</vt:lpstr>
      <vt:lpstr>PTLINE Template</vt:lpstr>
      <vt:lpstr>피티라인 파워포인트 템플릿</vt:lpstr>
    </vt:vector>
  </TitlesOfParts>
  <Company>ptline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PTLINE Template</dc:title>
  <dc:creator>ptlinee</dc:creator>
  <cp:lastModifiedBy>ptlinej</cp:lastModifiedBy>
  <cp:revision>71</cp:revision>
  <dcterms:created xsi:type="dcterms:W3CDTF">2010-07-19T06:10:18Z</dcterms:created>
  <dcterms:modified xsi:type="dcterms:W3CDTF">2015-12-29T05:49:19Z</dcterms:modified>
</cp:coreProperties>
</file>