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600"/>
    <a:srgbClr val="336600"/>
    <a:srgbClr val="333333"/>
    <a:srgbClr val="5F5F5F"/>
    <a:srgbClr val="0850A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8BAE8E-70D9-4856-A2A3-86565AAB3419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DDA7A42-544F-4F82-A96B-41EAC6C1B7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35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7475"/>
            <a:ext cx="8778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1777" y="1500174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3B3CC-DB03-427C-91E2-3D63E3C8A7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30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44862-9054-47BB-9F08-ECC087C388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52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30EC-746C-4B29-91C2-A7840F34BC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7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2F328-89D9-45ED-BAFD-6F50E2C43C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20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4006D-9F2F-4327-9A22-94D4440A00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6DE56-1870-469E-BE56-ECE60DF64E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39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C252D-911A-4AC5-BB1F-11DBC77F4A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6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9B799-D3AE-4F6F-BA11-E7EB57E4CB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7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0D42-7512-4173-A19D-9F71735DCA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4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EC6BC-B847-4696-A2CB-C138C205F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492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BA4C-A65B-442D-A0E8-61CAED9FA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5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3813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E93E15B-0DF4-45E2-9859-F6E4FFA588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53975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988" y="1458913"/>
            <a:ext cx="9107487" cy="1470025"/>
          </a:xfrm>
          <a:noFill/>
        </p:spPr>
        <p:txBody>
          <a:bodyPr/>
          <a:lstStyle/>
          <a:p>
            <a:r>
              <a:rPr lang="en-US" altLang="ko-KR" sz="5400" smtClean="0">
                <a:solidFill>
                  <a:srgbClr val="FFFFFF"/>
                </a:solidFill>
              </a:rPr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450" y="-63500"/>
            <a:ext cx="7921625" cy="758825"/>
          </a:xfrm>
          <a:noFill/>
        </p:spPr>
        <p:txBody>
          <a:bodyPr/>
          <a:lstStyle/>
          <a:p>
            <a:r>
              <a:rPr lang="ko-KR" altLang="en-US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558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ptline_558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2</cp:revision>
  <dcterms:created xsi:type="dcterms:W3CDTF">2010-11-03T07:35:44Z</dcterms:created>
  <dcterms:modified xsi:type="dcterms:W3CDTF">2015-12-29T05:48:59Z</dcterms:modified>
</cp:coreProperties>
</file>