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FFFF"/>
    <a:srgbClr val="000000"/>
    <a:srgbClr val="2E1A14"/>
    <a:srgbClr val="22100C"/>
    <a:srgbClr val="371515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F7ADBCB-ACD8-42F1-85D8-85FF5F3E7F94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BBCE646-AE9C-441A-9BA7-850D8661C5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6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97600"/>
            <a:ext cx="8778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4572008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33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82B6-548F-4A6F-ACB6-11A41C7C89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85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75CBD-A0E4-4146-9E07-380671A335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6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8DA8-C00D-4CF0-93FC-0EC762F75E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1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5E4A5-E0E2-4CCC-A92C-9786D25345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7B4F-4451-440E-AADE-2844F78590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7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4CB4-EF6F-4CB4-B025-1A22228AD8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6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7A8F3-C4F5-44CD-B9DE-BCD27F0826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60067-3501-40CC-9256-DFFC313124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3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377B0-1C2E-4D37-91AA-7B1166B3EC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9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C0BB-DD25-4DFD-9FCF-C2E4156F33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73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42C26-36D2-46ED-8FB6-CE998BADC7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7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-71438"/>
            <a:ext cx="8072438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3CF6B00-B73E-4272-9115-7F95F0783D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968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0888" y="4540250"/>
            <a:ext cx="7643812" cy="1470025"/>
          </a:xfrm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52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888" y="-26988"/>
            <a:ext cx="7921625" cy="758826"/>
          </a:xfrm>
          <a:noFill/>
        </p:spPr>
        <p:txBody>
          <a:bodyPr/>
          <a:lstStyle/>
          <a:p>
            <a:r>
              <a:rPr lang="ko-KR" altLang="en-US" sz="3000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524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ptline_524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3</cp:revision>
  <dcterms:created xsi:type="dcterms:W3CDTF">2010-11-03T05:01:05Z</dcterms:created>
  <dcterms:modified xsi:type="dcterms:W3CDTF">2015-12-29T05:39:06Z</dcterms:modified>
</cp:coreProperties>
</file>