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333333"/>
    <a:srgbClr val="66FFFF"/>
    <a:srgbClr val="33CCCC"/>
    <a:srgbClr val="FFFFFF"/>
    <a:srgbClr val="000000"/>
    <a:srgbClr val="080808"/>
    <a:srgbClr val="003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B2DA1C9-5D6A-4526-9D7A-4F1275CCBBEE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3CC5312-71EE-4155-BD9B-452E6CCE4C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05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6240463"/>
            <a:ext cx="8778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781" y="2101851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6256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C035FD-231C-4C46-8334-A48288BB61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947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E2B0B-4504-41C0-B37D-EC56D99626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250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72A07-9F76-45B8-8FA6-3BDEC8FC72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85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94AC5-2480-4BFC-8829-9410150312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73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6937A-719B-4DEF-A115-A2AC6D053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775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97C3D-C1F5-45DE-B74A-5DAB9CF272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97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6846E-5E51-4EC8-BAD5-6BB5E65158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62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81B77-8A8D-43DC-AF08-04B900A1D0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88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D4315-4D78-42ED-AC28-72F6F961B7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580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C558B-E17A-42C3-9F52-6CC9A6A1C3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2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D88D-5F25-4A84-AB84-27773797AD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10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" y="-11113"/>
            <a:ext cx="8072438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343260-ACDA-435D-AD73-0839BE7433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0013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3333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3333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3333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3333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33413" y="2601913"/>
            <a:ext cx="6429375" cy="1470025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5400" smtClean="0"/>
              <a:t>PTLINE</a:t>
            </a:r>
            <a:br>
              <a:rPr lang="en-US" altLang="ko-KR" sz="5400" smtClean="0"/>
            </a:br>
            <a:r>
              <a:rPr lang="en-US" altLang="ko-KR" sz="5400" smtClean="0"/>
              <a:t>            </a:t>
            </a:r>
            <a:r>
              <a:rPr lang="en-US" altLang="ko-KR" sz="4800" smtClean="0"/>
              <a:t>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79375" y="444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sz="3000" smtClean="0">
                <a:solidFill>
                  <a:srgbClr val="1C1C1C"/>
                </a:solidFill>
              </a:rPr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59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35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ptline_459</vt:lpstr>
      <vt:lpstr>PTLINE            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46</cp:revision>
  <dcterms:created xsi:type="dcterms:W3CDTF">2010-07-19T06:10:18Z</dcterms:created>
  <dcterms:modified xsi:type="dcterms:W3CDTF">2015-12-29T05:33:09Z</dcterms:modified>
</cp:coreProperties>
</file>