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-21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메인검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5143500"/>
            <a:ext cx="8778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844675"/>
            <a:ext cx="7056437" cy="1470025"/>
          </a:xfrm>
        </p:spPr>
        <p:txBody>
          <a:bodyPr/>
          <a:lstStyle>
            <a:lvl1pPr algn="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E215D-5ED0-4407-A6D3-177D35FABD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610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9B1DB-0887-4AE8-974B-23D61BFB9B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7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5738" y="-155575"/>
            <a:ext cx="2151062" cy="62817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375" y="-155575"/>
            <a:ext cx="6303963" cy="62817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0F6AC-4E69-477F-8519-9FE27C7B39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07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736B7-03B8-4537-BB6E-B67975302A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03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EBCD6-DD6C-4576-BD03-EF8A73F99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55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D2484-17A3-40E8-A630-598523C5DB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47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DD683-D2F1-49A8-8853-229A01BD95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6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01A13-96C8-4065-BFAE-BBCFC5403F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58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D0B57-844B-406E-A288-A1D23759B2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37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A71DD-34A2-4B87-8614-3FCBBD0E72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37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ABA76-80BA-4983-B9B1-83D6A951D3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487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375" y="-155575"/>
            <a:ext cx="594042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03809C3-6627-4EDB-A53C-7584E4AD05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1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36513"/>
            <a:ext cx="96996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" y="2643188"/>
            <a:ext cx="8243888" cy="1470025"/>
          </a:xfrm>
          <a:noFill/>
        </p:spPr>
        <p:txBody>
          <a:bodyPr/>
          <a:lstStyle/>
          <a:p>
            <a:pPr algn="ctr"/>
            <a:r>
              <a:rPr lang="en-US" altLang="ko-KR" sz="5400" smtClean="0"/>
              <a:t>PTLINE </a:t>
            </a:r>
            <a:br>
              <a:rPr lang="en-US" altLang="ko-KR" sz="5400" smtClean="0"/>
            </a:br>
            <a:r>
              <a:rPr lang="en-US" altLang="ko-KR" sz="5400" smtClean="0"/>
              <a:t>Template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731838" y="-44450"/>
            <a:ext cx="7921625" cy="758825"/>
          </a:xfrm>
          <a:noFill/>
        </p:spPr>
        <p:txBody>
          <a:bodyPr/>
          <a:lstStyle/>
          <a:p>
            <a:r>
              <a:rPr lang="ko-KR" altLang="en-US" sz="2600" smtClean="0"/>
              <a:t>피티라인 파워포인트 템플릿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94">
  <a:themeElements>
    <a:clrScheme name="ptline_45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59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5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5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5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35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Arial</vt:lpstr>
      <vt:lpstr>HY견고딕</vt:lpstr>
      <vt:lpstr>맑은 고딕</vt:lpstr>
      <vt:lpstr>돋움</vt:lpstr>
      <vt:lpstr>ptline_494</vt:lpstr>
      <vt:lpstr>PTLINE  Template</vt:lpstr>
      <vt:lpstr>피티라인 파워포인트 템플릿</vt:lpstr>
    </vt:vector>
  </TitlesOfParts>
  <Company>ptline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 Template</dc:title>
  <dc:creator>ptline e</dc:creator>
  <cp:lastModifiedBy>ptlinej</cp:lastModifiedBy>
  <cp:revision>2</cp:revision>
  <dcterms:created xsi:type="dcterms:W3CDTF">2010-12-29T05:44:09Z</dcterms:created>
  <dcterms:modified xsi:type="dcterms:W3CDTF">2015-12-29T06:18:50Z</dcterms:modified>
</cp:coreProperties>
</file>