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484313"/>
            <a:ext cx="7056437" cy="1470025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290B431-6498-4B90-AF3F-F7DF65C9210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14" name="Picture 18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84913"/>
            <a:ext cx="8778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54200-817F-4BA9-B911-3DAB7789A2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86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-85725"/>
            <a:ext cx="2136775" cy="6211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-85725"/>
            <a:ext cx="6261100" cy="6211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22DD4-851A-4C7E-9445-B8EA3B006D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53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819F9-B4EB-4EE3-AB41-BABD39A937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5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9D5CA-0892-43F5-A977-E2C465B478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5E4E8-7196-4893-902C-A1DCCF3448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83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787F-091D-41D0-8C25-DC6DC750E5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5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02F92-A23C-4896-BCC8-6E57212E00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05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FF300-B9B7-42A0-8195-D18C13A0E8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8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A319-9B81-4372-83A1-23D686D16A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5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B2FD0-6E8C-4787-B967-85A49052AD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-85725"/>
            <a:ext cx="59404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D47E71-3B1A-4277-80AC-E94996861979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6038"/>
            <a:ext cx="96996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1958975"/>
            <a:ext cx="8243888" cy="1470025"/>
          </a:xfrm>
          <a:noFill/>
          <a:ln/>
        </p:spPr>
        <p:txBody>
          <a:bodyPr/>
          <a:lstStyle/>
          <a:p>
            <a:r>
              <a:rPr lang="en-US" altLang="ko-KR" sz="51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23825" y="-92075"/>
            <a:ext cx="7921625" cy="7588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26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71">
  <a:themeElements>
    <a:clrScheme name="ptline_47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71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7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ptline_471</vt:lpstr>
      <vt:lpstr>PTLINE Template</vt:lpstr>
      <vt:lpstr>피티라인 파워포인트 템플릿</vt:lpstr>
    </vt:vector>
  </TitlesOfParts>
  <Company>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jj</dc:creator>
  <cp:lastModifiedBy>ptlinej</cp:lastModifiedBy>
  <cp:revision>5</cp:revision>
  <dcterms:created xsi:type="dcterms:W3CDTF">2010-02-11T02:30:24Z</dcterms:created>
  <dcterms:modified xsi:type="dcterms:W3CDTF">2015-12-29T04:07:45Z</dcterms:modified>
</cp:coreProperties>
</file>