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7D466B-5E2C-4BAA-AAC0-A4AB9ECAC6F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5913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1958975"/>
            <a:ext cx="7056437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FD8501-E0EC-46B3-819F-6CB13C7C7BCF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4117" name="Picture 21" descr="메인흰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6229350"/>
            <a:ext cx="877888" cy="4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19808-A550-474F-A4CF-63FA99EC62C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1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0025" y="-107950"/>
            <a:ext cx="2136775" cy="62341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6525" y="-107950"/>
            <a:ext cx="6261100" cy="62341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FC851-7F4E-4092-8D87-86912BD3ED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7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A01BB-3650-4F9D-B9A2-20F8E66B7E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48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87CAC9-727C-4BF9-AC89-944D6FC54B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17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23CB-034B-405E-9059-B1DBDFAE3F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65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C9297-4596-4E44-BCDF-45D3CA51332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064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558D3-058D-45C2-8C8F-1C27B583BD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426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0DF6B-A223-47B0-B101-E0A01020432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35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70484-5829-4247-81BA-072D999712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605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25613-7619-4CE1-99D1-3E766EE81F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453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6525" y="-107950"/>
            <a:ext cx="594042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04874C-6D91-4530-AB24-7CB29F3B077D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32" name="Picture 8" descr="본문흰색"/>
          <p:cNvPicPr>
            <a:picLocks noChangeAspect="1" noChangeArrowheads="1"/>
          </p:cNvPicPr>
          <p:nvPr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46038"/>
            <a:ext cx="969962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tlin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47688" y="2030413"/>
            <a:ext cx="8243887" cy="1470025"/>
          </a:xfrm>
          <a:noFill/>
          <a:ln/>
          <a:effectLst>
            <a:outerShdw dist="35921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ko-KR" sz="5100"/>
              <a:t>PTLINE Template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-84138"/>
            <a:ext cx="7921625" cy="758826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2600"/>
              <a:t>피티라인 파워포인트 템플릿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15388" y="1165096"/>
            <a:ext cx="785656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무료 템플릿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사용안내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[2004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년 설립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1,200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건의제작경험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400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곳 이상의 클라이언트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웹회원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120,000 </a:t>
            </a:r>
            <a:r>
              <a:rPr lang="ko-KR" altLang="en-US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돌파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600"/>
              </a:spcBef>
              <a:defRPr/>
            </a:pPr>
            <a:endParaRPr lang="en-US" altLang="ko-KR" sz="1100" dirty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피티라인은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한국디자인진흥원 산업디자인전문회사이며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대한프레젠테이션협회 정회원사입니다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2002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년부터 풍부한 제작 경험을 바탕으로 시작한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전문회사입니다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일반기업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삼성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LG, SK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 대한민국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 기업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과 정부 및 공공기관 등 다양한 업종에서 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400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곳 이상의 클라이언트와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1,200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여회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이상의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제작 노하우를 가지고 있는</a:t>
            </a:r>
            <a:b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프리젠테이션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기획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디자인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컨설팅 전문기업입니다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또한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2014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월에 회원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만명을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돌파하였습니다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200" dirty="0" smtClean="0">
              <a:solidFill>
                <a:srgbClr val="FF66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회사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기관 및 단체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 비영리 목적 및 개인적인 용도의 발표자료 및 비영리 목적으로 자유롭게 사용하실 수 있습니다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슬라이드의 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로고는 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메뉴표시줄의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 - '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슬라이드마스터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')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에서 삭제 됩니다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템플릿을 불법 복제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양도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사전허가 없이 재가공하여 상업적으로 이용하거나 판매할 수 없으며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템플릿에 사용된 이미지 등 모든 내용의 저작권은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피티라인에게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있으며 저작권법에 의하여 보호되며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불법으로 이용하면 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형사상의 책임을 지게 됩니다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피티라인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http://www.ptline.com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웹사이트로 가시면 다양한 무료 디자인템플릿을 사용하실 수 있습니다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제작문의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734-5910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내선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tline_471">
  <a:themeElements>
    <a:clrScheme name="ptline_47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tline_471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tline_47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line_47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line_47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HY견고딕</vt:lpstr>
      <vt:lpstr>굴림</vt:lpstr>
      <vt:lpstr>맑은 고딕</vt:lpstr>
      <vt:lpstr>ptline_471</vt:lpstr>
      <vt:lpstr>PTLINE Template</vt:lpstr>
      <vt:lpstr>피티라인 파워포인트 템플릿</vt:lpstr>
    </vt:vector>
  </TitlesOfParts>
  <Company>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PTLINE Template</dc:title>
  <dc:creator>jj</dc:creator>
  <cp:lastModifiedBy>ptlinej</cp:lastModifiedBy>
  <cp:revision>11</cp:revision>
  <dcterms:created xsi:type="dcterms:W3CDTF">2010-02-11T02:30:24Z</dcterms:created>
  <dcterms:modified xsi:type="dcterms:W3CDTF">2015-12-29T04:07:35Z</dcterms:modified>
</cp:coreProperties>
</file>