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18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F5802D-A37B-4279-BF72-54FB2C19CE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34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1844675"/>
            <a:ext cx="7056437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E3CFE27-6DDA-430B-B806-757C08A4BF2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4117" name="Picture 21" descr="메인흰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188913"/>
            <a:ext cx="877888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F556C-28C6-4247-84CB-B7188B04D8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99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-107950"/>
            <a:ext cx="2136775" cy="62341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-107950"/>
            <a:ext cx="6261100" cy="62341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44D7-CF04-4BB2-995C-9F6E7F6DE9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89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9BA06-15DB-43F6-AE5A-38C37FC71F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2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E7470-B768-4083-A9C8-C5F1D7F423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102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6BF5-29CA-4AA4-AE09-DCD612ACE9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719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39E0D-4349-4E58-81BB-974D603E83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97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F63F6-0E2B-476A-88FA-5D424F0C96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14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D34E3-FE84-4029-ACFC-1184FDD087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231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65847-886A-4C60-8EAC-7C089FFB56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05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F7B73-CC6F-4659-81B5-0815B6F240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712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-107950"/>
            <a:ext cx="594042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4F2888-E6CB-43DC-A740-298B116B6F4F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2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46038"/>
            <a:ext cx="96996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00063" y="1781175"/>
            <a:ext cx="8243887" cy="1470025"/>
          </a:xfrm>
          <a:noFill/>
          <a:ln/>
          <a:effectLst>
            <a:outerShdw dist="35921" dir="2700000" algn="ctr" rotWithShape="0">
              <a:schemeClr val="bg1"/>
            </a:outerShdw>
          </a:effectLst>
        </p:spPr>
        <p:txBody>
          <a:bodyPr/>
          <a:lstStyle/>
          <a:p>
            <a:r>
              <a:rPr lang="en-US" altLang="ko-KR" sz="510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" y="-84138"/>
            <a:ext cx="7921625" cy="758826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ko-KR" altLang="en-US" sz="2600"/>
              <a:t>피티라인 파워포인트 템플릿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tline_471">
  <a:themeElements>
    <a:clrScheme name="ptline_47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71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7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굴림</vt:lpstr>
      <vt:lpstr>맑은 고딕</vt:lpstr>
      <vt:lpstr>ptline_471</vt:lpstr>
      <vt:lpstr>PTLINE Template</vt:lpstr>
      <vt:lpstr>피티라인 파워포인트 템플릿</vt:lpstr>
    </vt:vector>
  </TitlesOfParts>
  <Company>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jj</dc:creator>
  <cp:lastModifiedBy>ptlinej</cp:lastModifiedBy>
  <cp:revision>12</cp:revision>
  <dcterms:created xsi:type="dcterms:W3CDTF">2010-02-11T02:30:24Z</dcterms:created>
  <dcterms:modified xsi:type="dcterms:W3CDTF">2015-12-29T04:07:30Z</dcterms:modified>
</cp:coreProperties>
</file>