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7056437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8D387E5-582B-43D7-90DD-9B8F4C127AC8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07" name="Picture 11" descr="메인흰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6269038"/>
            <a:ext cx="877888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0C83E-7433-494D-9FF7-CAFB932561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5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-141288"/>
            <a:ext cx="2136775" cy="62674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-141288"/>
            <a:ext cx="6261100" cy="6267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F848-996A-4776-A422-BFEF13E9A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9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72E60-1592-42A8-A5AD-E2D17F76D3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7DB63-9B41-4FA0-8116-36AF42A32D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855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66001-8747-4161-BC66-F5FD4CC8FF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53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758B7-EC14-4993-8348-10AB3D460F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2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803A7-9E66-4B5C-8F3C-6A85B997FF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8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49706-957D-4726-BFA8-A10A0FBE90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0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CF058-D658-4DDD-9797-09DDF39CE3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72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99EAE-D6F7-46F5-BA04-1D635A2FD0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12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-141288"/>
            <a:ext cx="5940425" cy="85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03EB8B-FE04-4533-9091-84F0AB46D0AB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46038"/>
            <a:ext cx="9699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52413"/>
            <a:ext cx="8243887" cy="14700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5100">
                <a:solidFill>
                  <a:schemeClr val="tx1"/>
                </a:solidFill>
              </a:rPr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2888" y="-66675"/>
            <a:ext cx="7921625" cy="758825"/>
          </a:xfrm>
          <a:noFill/>
          <a:ln/>
        </p:spPr>
        <p:txBody>
          <a:bodyPr/>
          <a:lstStyle/>
          <a:p>
            <a:r>
              <a:rPr lang="ko-KR" altLang="en-US" sz="26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24">
  <a:themeElements>
    <a:clrScheme name="ptline_42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24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2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2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2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ptline_424</vt:lpstr>
      <vt:lpstr>PTLINE Template</vt:lpstr>
      <vt:lpstr>피티라인 파워포인트 템플릿</vt:lpstr>
    </vt:vector>
  </TitlesOfParts>
  <Company>(주)피티라인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(주)피티라인</dc:creator>
  <cp:lastModifiedBy>ptlinej</cp:lastModifiedBy>
  <cp:revision>10</cp:revision>
  <dcterms:created xsi:type="dcterms:W3CDTF">2010-02-11T01:06:25Z</dcterms:created>
  <dcterms:modified xsi:type="dcterms:W3CDTF">2015-12-29T04:08:31Z</dcterms:modified>
</cp:coreProperties>
</file>