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000000"/>
    <a:srgbClr val="1C1C1C"/>
    <a:srgbClr val="003D58"/>
    <a:srgbClr val="003366"/>
    <a:srgbClr val="3333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1B76A6-42A0-4B61-A30F-80D8AF155BC5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A333DB8-BB93-456C-ADBB-BCB73574A0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CFD0-D51D-41FE-B37B-A2CA4A3D56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AAF-6238-4B1F-BAC4-3A709423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9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AAF-6238-4B1F-BAC4-3A709423DF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2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6197600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1458909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8C8094-A2F9-4138-8402-3EA00584AF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3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FCEC9-E63B-4EC6-B564-6F6DDCEA9B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0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DE6B0-138E-4811-B8CD-D31CAABC06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3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B01DA-7B74-43E1-A134-73D04686E8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8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86F5-4564-4D83-A03A-5F70A89014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0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B908-DC05-4DFD-8A85-E9270B7386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5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9AE9-8C41-4D5F-AA70-75441B671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5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83F63-6B81-45D4-8A3F-D18EABCAB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34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366FD-1AB2-476E-BF08-B84AEF08D4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088F8-7D44-4D6B-BB81-D05FD7CE9C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2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F0A9-DFEE-4AD9-935F-4902E43D8B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0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-19050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6844E84-BF4D-4B65-8A6D-BCB87A2C4F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114300"/>
            <a:ext cx="9699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tlin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0313" y="1995488"/>
            <a:ext cx="6429375" cy="14700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5000" smtClean="0"/>
              <a:t>PTLINE </a:t>
            </a:r>
            <a:br>
              <a:rPr lang="en-US" altLang="ko-KR" sz="5000" smtClean="0"/>
            </a:br>
            <a:r>
              <a:rPr lang="en-US" altLang="ko-KR" sz="5000" smtClean="0"/>
              <a:t>           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525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sz="3000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36</Words>
  <Application>Microsoft Office PowerPoint</Application>
  <PresentationFormat>화면 슬라이드 쇼(4:3)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            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43</cp:revision>
  <dcterms:created xsi:type="dcterms:W3CDTF">2010-07-19T06:10:18Z</dcterms:created>
  <dcterms:modified xsi:type="dcterms:W3CDTF">2015-12-29T05:34:10Z</dcterms:modified>
</cp:coreProperties>
</file>