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C1C1C"/>
    <a:srgbClr val="333333"/>
    <a:srgbClr val="66FFFF"/>
    <a:srgbClr val="33CCCC"/>
    <a:srgbClr val="FFFFFF"/>
    <a:srgbClr val="080808"/>
    <a:srgbClr val="003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502871D-48EF-40F5-B143-240FACAEA4CB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B792E33-63CC-4209-A781-CCE92428C4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5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6240463"/>
            <a:ext cx="8778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2101851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BCFE3A-6562-4F9A-91E1-230DE3A516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46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4CCC-E29C-47EE-9ADE-BF8C577B58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8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1C7C5-BC80-49FD-A95F-FFBE41389D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45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87382-FA2E-441B-B0C2-87C931B545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96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5EA0F-396F-4B54-9EA5-6CF2C4E640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83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4B855-D610-4A26-A11F-CCEB8B45A2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82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02F2A-8B55-40E4-9F1F-D1AD79D42F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90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44FED-588A-41E4-B4DC-8F1FE9989C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4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E6BB1-EDC7-47B4-9ECE-B3653E086C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90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9DBBF-1FEE-47AE-A733-21CC814D30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17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8A19E-55CD-4A5F-A558-3AC67C06F4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064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-71438"/>
            <a:ext cx="8072438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71D84F-2970-4433-A34B-738704DB5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0013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2738" y="2428875"/>
            <a:ext cx="8510587" cy="14700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5400" smtClean="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79375" y="-444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sz="3000" smtClean="0">
                <a:solidFill>
                  <a:srgbClr val="1C1C1C"/>
                </a:solidFill>
              </a:rPr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5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ptline_459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47</cp:revision>
  <dcterms:created xsi:type="dcterms:W3CDTF">2010-07-19T06:10:18Z</dcterms:created>
  <dcterms:modified xsi:type="dcterms:W3CDTF">2015-12-29T05:32:46Z</dcterms:modified>
</cp:coreProperties>
</file>