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3300"/>
    <a:srgbClr val="FFFFFF"/>
    <a:srgbClr val="1C1C1C"/>
    <a:srgbClr val="333333"/>
    <a:srgbClr val="66FFFF"/>
    <a:srgbClr val="33CCC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DEBC3A-BADE-48B5-9EB2-7E63BBEAD257}" type="datetimeFigureOut">
              <a:rPr lang="ko-KR" altLang="en-US"/>
              <a:pPr>
                <a:defRPr/>
              </a:pPr>
              <a:t>2015-12-29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3D3E2FE-EE9D-42D8-A6ED-B15C7419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09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38" y="6281738"/>
            <a:ext cx="8778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781" y="2101851"/>
            <a:ext cx="7056437" cy="1470025"/>
          </a:xfrm>
        </p:spPr>
        <p:txBody>
          <a:bodyPr/>
          <a:lstStyle>
            <a:lvl1pPr algn="ctr">
              <a:defRPr sz="4200">
                <a:solidFill>
                  <a:srgbClr val="0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6256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C9A9E0-866B-4C7E-B8C5-CCF287E847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145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D0EF7-2ACB-4EE1-A9F8-EB1EDEDB22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985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6A82D-0B6C-49B6-8EF1-0AF4B6C481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63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1D134-DAF5-4025-81E3-C170F0B94F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133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BDBA2-0AF5-450A-9B73-3BE9D0235C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880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2A662-C228-43B0-9E78-FD41A5A38F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84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9EA9F-B632-49E9-A0F6-13EA79C5C9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06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9ABDB-4A41-460B-8E1C-631FDF765C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3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CB2EB-2D7A-4214-9890-582B11C0A5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748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0D49A-B0AA-4CE9-9FB3-B8F9EA615C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499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855CD-7FDA-4C0E-9847-1CA96D81AB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086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" y="-96838"/>
            <a:ext cx="8072438" cy="85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B47545C-0B0D-4FDF-8C2C-19461A2028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4613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2738" y="2071688"/>
            <a:ext cx="8510587" cy="1470025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z="5400" smtClean="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" y="-44450"/>
            <a:ext cx="7921625" cy="758825"/>
          </a:xfrm>
          <a:noFill/>
        </p:spPr>
        <p:txBody>
          <a:bodyPr/>
          <a:lstStyle/>
          <a:p>
            <a:pPr eaLnBrk="1" hangingPunct="1"/>
            <a:r>
              <a:rPr lang="ko-KR" altLang="en-US" sz="3000" smtClean="0"/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459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HY견고딕</vt:lpstr>
      <vt:lpstr>맑은 고딕</vt:lpstr>
      <vt:lpstr>돋움</vt:lpstr>
      <vt:lpstr>ptline_459</vt:lpstr>
      <vt:lpstr>PTLINE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ptlinee</dc:creator>
  <cp:lastModifiedBy>ptlinej</cp:lastModifiedBy>
  <cp:revision>52</cp:revision>
  <dcterms:created xsi:type="dcterms:W3CDTF">2010-07-19T06:10:18Z</dcterms:created>
  <dcterms:modified xsi:type="dcterms:W3CDTF">2015-12-29T05:44:55Z</dcterms:modified>
</cp:coreProperties>
</file>