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4C"/>
    <a:srgbClr val="000066"/>
    <a:srgbClr val="800000"/>
    <a:srgbClr val="FFFFFF"/>
    <a:srgbClr val="006666"/>
    <a:srgbClr val="000000"/>
    <a:srgbClr val="663300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04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-212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D9AFC0A-4821-4B95-A4CB-D1382B365BB0}" type="datetimeFigureOut">
              <a:rPr lang="ko-KR" altLang="en-US"/>
              <a:pPr>
                <a:defRPr/>
              </a:pPr>
              <a:t>2015-12-29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5556E8A-CED7-403E-B691-A9A80582104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167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메인흰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88" y="142875"/>
            <a:ext cx="8778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781" y="2601917"/>
            <a:ext cx="7056437" cy="1470025"/>
          </a:xfrm>
        </p:spPr>
        <p:txBody>
          <a:bodyPr/>
          <a:lstStyle>
            <a:lvl1pPr algn="ctr">
              <a:defRPr sz="4200">
                <a:solidFill>
                  <a:srgbClr val="000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6256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BC2CE3-E238-434D-A101-D60F25534D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617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F1422-A22F-402E-A2D6-B726006E71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183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35738" y="-155575"/>
            <a:ext cx="2151062" cy="62817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375" y="-155575"/>
            <a:ext cx="6303963" cy="62817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C4049-F332-4AD3-97BA-12968F46C2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722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D8020-66F1-40FC-9737-3645308F32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815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E6FAD-B414-43F4-A0B5-A114B164C7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538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ED14BF-4EC7-4EDF-BE50-7E84647971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581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CB6DF-62B7-4E6C-8842-FE3766677E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769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B7D8B-0F03-42A8-98F4-A93C125D84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389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76DE9-7996-4640-BE3E-62AB79A3B7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583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4CC9F-74F8-41D6-B683-6BC09CCF2C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976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CC536-F2A9-4B86-8825-16DBF3881B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74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0063" y="-71438"/>
            <a:ext cx="8072437" cy="85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5922B11-6FC0-48E8-8C1D-4E584B7986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1" name="Picture 8" descr="본문흰색"/>
          <p:cNvPicPr>
            <a:picLocks noChangeAspect="1" noChangeArrowheads="1"/>
          </p:cNvPicPr>
          <p:nvPr/>
        </p:nvPicPr>
        <p:blipFill>
          <a:blip r:embed="rId1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71438"/>
            <a:ext cx="96996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tlin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62350" y="2571750"/>
            <a:ext cx="5786438" cy="1470025"/>
          </a:xfrm>
          <a:noFill/>
        </p:spPr>
        <p:txBody>
          <a:bodyPr/>
          <a:lstStyle/>
          <a:p>
            <a:pPr algn="l" eaLnBrk="1" hangingPunct="1"/>
            <a:r>
              <a:rPr lang="en-US" altLang="ko-KR" sz="6300" smtClean="0">
                <a:solidFill>
                  <a:srgbClr val="00224C"/>
                </a:solidFill>
              </a:rPr>
              <a:t>PTLINE</a:t>
            </a:r>
            <a:br>
              <a:rPr lang="en-US" altLang="ko-KR" sz="6300" smtClean="0">
                <a:solidFill>
                  <a:srgbClr val="00224C"/>
                </a:solidFill>
              </a:rPr>
            </a:br>
            <a:r>
              <a:rPr lang="en-US" altLang="ko-KR" sz="6300" smtClean="0">
                <a:solidFill>
                  <a:srgbClr val="00224C"/>
                </a:solidFill>
              </a:rPr>
              <a:t>    Template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436563" y="-26988"/>
            <a:ext cx="7921625" cy="758826"/>
          </a:xfrm>
          <a:noFill/>
        </p:spPr>
        <p:txBody>
          <a:bodyPr/>
          <a:lstStyle/>
          <a:p>
            <a:pPr eaLnBrk="1" hangingPunct="1"/>
            <a:r>
              <a:rPr lang="ko-KR" altLang="en-US" smtClean="0"/>
              <a:t>피티라인 파워포인트 템플릿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무료 템플릿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사용안내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[2004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년 설립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1,200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건의제작경험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400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곳 이상의 클라이언트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웹회원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120,000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돌파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피티라인은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한국디자인진흥원 산업디자인전문회사이며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대한프레젠테이션협회 정회원사입니다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2002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년부터 풍부한 제작 경험을 바탕으로 시작한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전문회사입니다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일반기업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삼성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LG, SK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 대한민국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 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과 정부 및 공공기관 등 다양한 업종에서 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곳 이상의 클라이언트와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1,200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여회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이상의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노하우를 가지고 있는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기획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디자인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컨설팅 전문기업입니다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2014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월에 회원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만명을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돌파하였습니다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기관 및 단체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비영리 목적 및 개인적인 용도의 발표자료 및 비영리 목적으로 자유롭게 사용하실 수 있습니다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슬라이드의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로고는 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메뉴표시줄의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삭제 됩니다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템플릿을 불법 복제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양도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사전허가 없이 재가공하여 상업적으로 이용하거나 판매할 수 없으며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템플릿에 사용된 이미지 등 모든 내용의 저작권은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피티라인에게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있으며 저작권법에 의하여 보호되며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불법으로 이용하면 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형사상의 책임을 지게 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http://www.ptline.com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웹사이트로 가시면 다양한 무료 디자인템플릿을 사용하실 수 있습니다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제작문의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734-5910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내선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line_459">
  <a:themeElements>
    <a:clrScheme name="ptline_45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tline_459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tline_45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35</Words>
  <Application>Microsoft Office PowerPoint</Application>
  <PresentationFormat>화면 슬라이드 쇼(4:3)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Arial</vt:lpstr>
      <vt:lpstr>HY견고딕</vt:lpstr>
      <vt:lpstr>맑은 고딕</vt:lpstr>
      <vt:lpstr>돋움</vt:lpstr>
      <vt:lpstr>ptline_459</vt:lpstr>
      <vt:lpstr>PTLINE     Template</vt:lpstr>
      <vt:lpstr>피티라인 파워포인트 템플릿</vt:lpstr>
    </vt:vector>
  </TitlesOfParts>
  <Company>ptline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PTLINE Template</dc:title>
  <dc:creator>ptlinee</dc:creator>
  <cp:lastModifiedBy>ptlinej</cp:lastModifiedBy>
  <cp:revision>63</cp:revision>
  <dcterms:created xsi:type="dcterms:W3CDTF">2010-07-19T06:10:18Z</dcterms:created>
  <dcterms:modified xsi:type="dcterms:W3CDTF">2015-12-29T05:41:34Z</dcterms:modified>
</cp:coreProperties>
</file>