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33"/>
    <a:srgbClr val="178BD3"/>
    <a:srgbClr val="008BEA"/>
    <a:srgbClr val="0082DA"/>
    <a:srgbClr val="0099FF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-20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519752F-6FAB-4564-A0F3-A6949FCABECA}" type="datetimeFigureOut">
              <a:rPr lang="ko-KR" altLang="en-US"/>
              <a:pPr>
                <a:defRPr/>
              </a:pPr>
              <a:t>2015-12-30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4D0EAC0-264C-4483-8BE9-940672361F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197600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1777" y="1500174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E6889-13F5-43FF-888A-EA47C8316E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1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58A7E-9BA0-4446-AD9C-9F01DDF821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8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B8B4-152D-4321-83B7-28C8D1CC7D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44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C75DE-1B91-4D68-8C2F-A08113DCB5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0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C3BCF-D18E-450F-933F-0A0FD4A6F1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72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5F86-D80B-4140-BE6A-DF8F400DC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76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85A94-878F-4F00-98D8-7BD53FACDB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25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BFDC4-CBD5-4336-999C-42CA2298E1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28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E393-7544-4A68-A900-62A05D642F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31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0871-DEF8-4CFB-AFAE-A373FC2E9D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5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28DB-C7D6-4AE4-AEA3-956D0EDE22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3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69850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FF18D89-720C-4AB3-8870-0D6C4216E5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15063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95450" y="2692400"/>
            <a:ext cx="9107488" cy="1470025"/>
          </a:xfrm>
          <a:noFill/>
        </p:spPr>
        <p:txBody>
          <a:bodyPr/>
          <a:lstStyle/>
          <a:p>
            <a:r>
              <a:rPr lang="en-US" altLang="ko-KR" sz="4400" smtClean="0">
                <a:solidFill>
                  <a:schemeClr val="bg1"/>
                </a:solidFill>
              </a:rPr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222375" y="71438"/>
            <a:ext cx="7921625" cy="758825"/>
          </a:xfrm>
          <a:noFill/>
        </p:spPr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04360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562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ptline_562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ptlineB</cp:lastModifiedBy>
  <cp:revision>4</cp:revision>
  <dcterms:created xsi:type="dcterms:W3CDTF">2010-11-03T07:35:40Z</dcterms:created>
  <dcterms:modified xsi:type="dcterms:W3CDTF">2015-12-30T01:38:08Z</dcterms:modified>
</cp:coreProperties>
</file>