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FFFF"/>
    <a:srgbClr val="000000"/>
    <a:srgbClr val="2E1A14"/>
    <a:srgbClr val="22100C"/>
    <a:srgbClr val="371515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32262DC-B37D-4619-92DD-672C0C453E8E}" type="datetimeFigureOut">
              <a:rPr lang="ko-KR" altLang="en-US"/>
              <a:pPr>
                <a:defRPr/>
              </a:pPr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B018C0-0CD2-4A55-833E-68E06E0151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1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6240463"/>
            <a:ext cx="8778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2" y="1428736"/>
            <a:ext cx="9144032" cy="1470025"/>
          </a:xfrm>
        </p:spPr>
        <p:txBody>
          <a:bodyPr/>
          <a:lstStyle>
            <a:lvl1pPr algn="ctr">
              <a:defRPr sz="42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957E6-CD5C-4F9B-931E-EE90076AC5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78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98120-8AC8-4FC0-B434-972EE56AD0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480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EACF4-F9FF-44E5-9DF9-802A5935B2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60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5475B-FCEB-450B-AF60-FA815994EA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096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4B234-6677-47FB-963C-EE96AAAC71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08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E1EEE-EC48-48FB-AAA9-9B641C0F8F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72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3029D-76EB-405D-8AE5-079EF04435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73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2E829-025F-47AB-B6FF-14C1B084EE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648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E08AB-0016-4742-B096-5EDBD3639A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20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55FAC-818F-4536-BB72-DF75FC36A9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81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73679-4C20-41CE-8DD6-63F085C299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313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23825"/>
            <a:ext cx="80724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 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F821045-AB34-4F06-BA48-E811A6566B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266700"/>
            <a:ext cx="102393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-1100138" y="2030413"/>
            <a:ext cx="9172576" cy="1470025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 sz="5000" smtClean="0"/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50875" y="161925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피티라인 파워포인트 템플릿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524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HY견고딕</vt:lpstr>
      <vt:lpstr>맑은 고딕</vt:lpstr>
      <vt:lpstr>돋움</vt:lpstr>
      <vt:lpstr>ptline_524</vt:lpstr>
      <vt:lpstr>PTLINE Template</vt:lpstr>
      <vt:lpstr>피티라인 파워포인트 템플릿</vt:lpstr>
    </vt:vector>
  </TitlesOfParts>
  <Company>ptline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ptlinej</cp:lastModifiedBy>
  <cp:revision>27</cp:revision>
  <dcterms:created xsi:type="dcterms:W3CDTF">2010-08-30T06:44:18Z</dcterms:created>
  <dcterms:modified xsi:type="dcterms:W3CDTF">2015-12-29T06:20:58Z</dcterms:modified>
</cp:coreProperties>
</file>