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08B02C-2610-44A4-A1D2-8ED43916A3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861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9138"/>
            <a:ext cx="7056437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130775-4AB4-43D6-9D28-AF4DAD46574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15" name="Picture 19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84913"/>
            <a:ext cx="8778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FE4BC-601E-4400-90A0-8B8310571F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-147638"/>
            <a:ext cx="2133600" cy="62738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7638" y="-147638"/>
            <a:ext cx="6253162" cy="62738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A10DB-DB58-47ED-BA0A-7CB827F911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8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1D816-ED87-4206-920D-FFBB1530CD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1D3F5-08E0-467A-BF43-6D3EF32D79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80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FC174-8F42-4995-A869-4E9B023D71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5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91C30-B7F4-4917-8BB7-36C46E4E65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9A689-B70D-4379-80E5-23CA930E58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1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906D9-2464-44E8-AD5B-DEBB39FF01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3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32607-899A-49DF-884A-DAE4D0C621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03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BBF96-A9CA-4EDB-B4BC-5E3B61F1E3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271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-147638"/>
            <a:ext cx="5940425" cy="8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5F4B4E-38E6-4BE8-9220-BCB86B0A5855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6" name="Picture 12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12700"/>
            <a:ext cx="96996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42988" y="1887538"/>
            <a:ext cx="8243887" cy="14700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54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-26988"/>
            <a:ext cx="7921625" cy="758826"/>
          </a:xfrm>
          <a:noFill/>
          <a:ln/>
        </p:spPr>
        <p:txBody>
          <a:bodyPr/>
          <a:lstStyle/>
          <a:p>
            <a:r>
              <a:rPr lang="ko-KR" altLang="en-US" sz="28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Office 테마</vt:lpstr>
      <vt:lpstr>PTLINE Template</vt:lpstr>
      <vt:lpstr>피티라인 파워포인트 템플릿</vt:lpstr>
    </vt:vector>
  </TitlesOfParts>
  <Company>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jj</dc:creator>
  <cp:lastModifiedBy>ptlinej</cp:lastModifiedBy>
  <cp:revision>33</cp:revision>
  <dcterms:created xsi:type="dcterms:W3CDTF">2010-01-07T05:53:31Z</dcterms:created>
  <dcterms:modified xsi:type="dcterms:W3CDTF">2015-12-29T04:10:01Z</dcterms:modified>
</cp:coreProperties>
</file>