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8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F3403-71CD-43D8-918A-B1FFA9B674F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071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7713" y="1989138"/>
            <a:ext cx="7056437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5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B42599F-4CF9-46D9-A404-2572D15157DC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4115" name="Picture 19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84913"/>
            <a:ext cx="877887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DC9A2-C326-4765-BB5B-1469B26FA9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0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-147638"/>
            <a:ext cx="2133600" cy="62738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7638" y="-147638"/>
            <a:ext cx="6253162" cy="62738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3D66E-EC67-4C5B-8D6C-B679F9A86C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57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8DA27-0588-42A5-AEBB-0B438870FF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940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BE1C5-AC00-44F5-81A8-965E87C2F9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45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4AC5C-9864-43C1-B257-B213040AC4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85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251C-F8B5-45AA-980E-18317EFADE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16EED-E9D1-4186-A52D-F27F23CA65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424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1CD1E-5661-4C17-AA23-CEFF1E3BDB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07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51983-ECE4-4B7B-A665-5E83F6C1BA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296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B9B96-E095-4518-86D4-2D00BB7ABE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037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8" y="-147638"/>
            <a:ext cx="5940425" cy="85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ED7026-4E94-4E0F-9AC8-35C4608C5D4A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6" name="Picture 12" descr="본문흰색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12700"/>
            <a:ext cx="96996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887538"/>
            <a:ext cx="8243887" cy="14700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540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363" y="-26988"/>
            <a:ext cx="7921625" cy="758826"/>
          </a:xfrm>
          <a:noFill/>
          <a:ln/>
        </p:spPr>
        <p:txBody>
          <a:bodyPr/>
          <a:lstStyle/>
          <a:p>
            <a:r>
              <a:rPr lang="ko-KR" altLang="en-US" sz="2800"/>
              <a:t>피티라인 파워포인트 템플릿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굴림</vt:lpstr>
      <vt:lpstr>맑은 고딕</vt:lpstr>
      <vt:lpstr>Office 테마</vt:lpstr>
      <vt:lpstr>PTLINE Template</vt:lpstr>
      <vt:lpstr>피티라인 파워포인트 템플릿</vt:lpstr>
    </vt:vector>
  </TitlesOfParts>
  <Company>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jj</dc:creator>
  <cp:lastModifiedBy>ptlinej</cp:lastModifiedBy>
  <cp:revision>34</cp:revision>
  <dcterms:created xsi:type="dcterms:W3CDTF">2010-01-07T05:53:31Z</dcterms:created>
  <dcterms:modified xsi:type="dcterms:W3CDTF">2015-12-29T04:09:57Z</dcterms:modified>
</cp:coreProperties>
</file>