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844675"/>
            <a:ext cx="7056437" cy="1470025"/>
          </a:xfrm>
        </p:spPr>
        <p:txBody>
          <a:bodyPr/>
          <a:lstStyle>
            <a:lvl1pPr algn="r">
              <a:defRPr sz="4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82BD34F-FAC5-4A80-A427-C7915C17208C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06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84913"/>
            <a:ext cx="8778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DBC1E-FE92-4E51-9742-66C9FBF5BA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358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C64F-108B-4091-9CAB-56A8611A02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557A8-988F-4630-910A-A621CC19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2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26B14-3812-4153-947C-50E96FDBC3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67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E396C-4C60-4CBD-AEFA-536877BA82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394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7A530-3CBC-456E-9532-1C3525E081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9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3A6A7-FED0-4058-8CBB-81A875BBA2A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6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C6E35-2197-4CA6-BA14-A20837D6F6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53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8303-08BB-49D7-B480-E348E1F51E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0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71353-BD2B-4DEE-9919-8B3DCD8D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6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375" y="-155575"/>
            <a:ext cx="59404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94F88E-59D9-4608-AE4C-A31C132B8770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-1588"/>
            <a:ext cx="969962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1598613"/>
            <a:ext cx="8243888" cy="14700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54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9700" y="-139700"/>
            <a:ext cx="7921625" cy="758825"/>
          </a:xfrm>
          <a:noFill/>
          <a:ln/>
        </p:spPr>
        <p:txBody>
          <a:bodyPr/>
          <a:lstStyle/>
          <a:p>
            <a:r>
              <a:rPr lang="ko-KR" altLang="en-US" sz="26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24">
  <a:themeElements>
    <a:clrScheme name="ptline_42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24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ptline_424</vt:lpstr>
      <vt:lpstr>PTLINE Template</vt:lpstr>
      <vt:lpstr>피티라인 파워포인트 템플릿</vt:lpstr>
    </vt:vector>
  </TitlesOfParts>
  <Company>(주)피티라인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(주)피티라인</dc:creator>
  <cp:lastModifiedBy>ptlinej</cp:lastModifiedBy>
  <cp:revision>3</cp:revision>
  <dcterms:created xsi:type="dcterms:W3CDTF">2010-02-11T01:06:25Z</dcterms:created>
  <dcterms:modified xsi:type="dcterms:W3CDTF">2015-12-29T04:09:01Z</dcterms:modified>
</cp:coreProperties>
</file>