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18" autoAdjust="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7056437" cy="1470025"/>
          </a:xfrm>
        </p:spPr>
        <p:txBody>
          <a:bodyPr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388A894-383B-4892-BFEA-BC7129CFEAB8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4106" name="Picture 10" descr="메인검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25" y="6324600"/>
            <a:ext cx="877888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F780F-0130-41E5-87EA-149E385D5D6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5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9075" y="-85725"/>
            <a:ext cx="2117725" cy="6211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5900" y="-85725"/>
            <a:ext cx="6200775" cy="6211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45B30-D907-4BA4-B9CA-B4AAF20938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43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D68282-ED1C-4374-951B-F3861E4AFD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90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01EBB-9CCE-430C-9D55-40724426FB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325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F4295-DE23-47B5-8868-8B3A3822E3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122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165F0-91FA-44D2-BF0C-58A3ED9C376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11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8D551-AF2D-4D3D-BF3A-DDC79944180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647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ED105-1BF1-4E2C-B2F6-294FDFFF3E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44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189DE-DFDF-4F58-B4E4-26A622F033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474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A3C1D-E216-4CDE-A3FD-0DD6DDADAB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358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-85725"/>
            <a:ext cx="5940425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F17C53E-B2CF-4003-9C66-5879FA20EE38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32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77788"/>
            <a:ext cx="969963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1381125"/>
            <a:ext cx="8243887" cy="147002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5100"/>
              <a:t>PTLINE Template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2888" y="-42863"/>
            <a:ext cx="7921625" cy="758826"/>
          </a:xfrm>
          <a:noFill/>
          <a:ln/>
        </p:spPr>
        <p:txBody>
          <a:bodyPr/>
          <a:lstStyle/>
          <a:p>
            <a:r>
              <a:rPr lang="ko-KR" altLang="en-US" sz="2600"/>
              <a:t>피티라인 파워포인트 템플릿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424">
  <a:themeElements>
    <a:clrScheme name="ptline_42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24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2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2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2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2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2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2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2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2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2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2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2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2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36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HY견고딕</vt:lpstr>
      <vt:lpstr>굴림</vt:lpstr>
      <vt:lpstr>맑은 고딕</vt:lpstr>
      <vt:lpstr>ptline_424</vt:lpstr>
      <vt:lpstr>PTLINE Template</vt:lpstr>
      <vt:lpstr>피티라인 파워포인트 템플릿</vt:lpstr>
    </vt:vector>
  </TitlesOfParts>
  <Company>(주)피티라인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(주)피티라인</dc:creator>
  <cp:lastModifiedBy>ptlinej</cp:lastModifiedBy>
  <cp:revision>7</cp:revision>
  <dcterms:created xsi:type="dcterms:W3CDTF">2010-02-11T01:06:25Z</dcterms:created>
  <dcterms:modified xsi:type="dcterms:W3CDTF">2015-12-29T04:08:48Z</dcterms:modified>
</cp:coreProperties>
</file>