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3300"/>
    <a:srgbClr val="FFFFFF"/>
    <a:srgbClr val="1C1C1C"/>
    <a:srgbClr val="333333"/>
    <a:srgbClr val="66FFFF"/>
    <a:srgbClr val="33CCC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3DD412-6EFA-48D5-B441-9B58CD4E5741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8F26718-7627-498C-A532-CEE9CE938F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4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38" y="142875"/>
            <a:ext cx="8778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781" y="2101851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0530B-3991-4FD1-A57D-273C8AD324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47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AF70-3172-4B6D-A877-A6415767FA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258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21A11-91FD-4D93-BE75-879C39BB4F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5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37AA6-14D7-41F1-9DD7-7CFBF509BF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88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48B09-F4C1-40DE-A83D-4F60D4C893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11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A84B-D3FA-4FCA-9AEB-61D4C25ED1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323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C724E-9884-421C-A680-CE2A060F8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353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ABD29-0FE7-4CA5-B301-A969748B44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82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8274A-E63F-4077-963A-9E94364E52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427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D937B-1513-43A3-9AB5-E712B1BCF9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83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2640D-7E48-4305-9A67-172BB6036C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" y="-96838"/>
            <a:ext cx="8072438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915ABD8-DF03-4877-B8F2-0482EBA902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4613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3550" y="2071688"/>
            <a:ext cx="8510588" cy="1470025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5400" smtClean="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-44450"/>
            <a:ext cx="7921625" cy="758825"/>
          </a:xfrm>
          <a:noFill/>
        </p:spPr>
        <p:txBody>
          <a:bodyPr/>
          <a:lstStyle/>
          <a:p>
            <a:r>
              <a:rPr lang="ko-KR" altLang="en-US" sz="3000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542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ptline_542</vt:lpstr>
      <vt:lpstr>PTLINE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3</cp:revision>
  <dcterms:created xsi:type="dcterms:W3CDTF">2010-11-03T05:01:08Z</dcterms:created>
  <dcterms:modified xsi:type="dcterms:W3CDTF">2015-12-29T05:44:36Z</dcterms:modified>
</cp:coreProperties>
</file>