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04" autoAdjust="0"/>
    <p:restoredTop sz="94660"/>
  </p:normalViewPr>
  <p:slideViewPr>
    <p:cSldViewPr showGuides="1">
      <p:cViewPr varScale="1">
        <p:scale>
          <a:sx n="113" d="100"/>
          <a:sy n="113" d="100"/>
        </p:scale>
        <p:origin x="211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79550" y="2060575"/>
            <a:ext cx="7772400" cy="1470025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EB965F1-B0A3-4DE8-B54A-1CAD58DBAD32}" type="slidenum">
              <a:rPr lang="en-US" altLang="ko-KR"/>
              <a:pPr/>
              <a:t>‹#›</a:t>
            </a:fld>
            <a:endParaRPr lang="en-US" altLang="ko-KR"/>
          </a:p>
        </p:txBody>
      </p:sp>
      <p:pic>
        <p:nvPicPr>
          <p:cNvPr id="4103" name="Picture 7" descr="메인흰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6332538"/>
            <a:ext cx="877888" cy="42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33D7C7-2ECC-4AD3-A527-F7894AE93D5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6099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432550" y="-100013"/>
            <a:ext cx="2254250" cy="622617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-334963" y="-100013"/>
            <a:ext cx="6615113" cy="622617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A2A2AC-3804-4BBB-A012-8357D023320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901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FA12D3-2B51-4C7D-BE8C-A70A3D505B6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246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D4FB02-BD16-4A4A-8CD9-B88B625FEBB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797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46C6CB-2F94-4EF3-AC7A-5C2AF6F3E47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053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B467C7-2E5F-4B4F-8536-40F733572DB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29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B92625-B917-4871-97E8-6C642C163E0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5807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798909-06FE-4326-A794-8E9D1E10BFD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8386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A2C5A3-3B0A-46A0-9A22-2FA1F05462C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1624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EFB4E0-CF98-462E-835F-9A003F76F9B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4680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334963" y="-100013"/>
            <a:ext cx="6419851" cy="850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10E0E13-5875-4B25-A967-DE24867F6665}" type="slidenum">
              <a:rPr lang="en-US" altLang="ko-KR"/>
              <a:pPr/>
              <a:t>‹#›</a:t>
            </a:fld>
            <a:endParaRPr lang="en-US" altLang="ko-KR"/>
          </a:p>
        </p:txBody>
      </p:sp>
      <p:pic>
        <p:nvPicPr>
          <p:cNvPr id="1031" name="Picture 7" descr="본문흰색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263" y="46038"/>
            <a:ext cx="969962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HY견고딕" pitchFamily="18" charset="-127"/>
          <a:ea typeface="HY견고딕" pitchFamily="18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HY견고딕" pitchFamily="18" charset="-127"/>
          <a:ea typeface="HY견고딕" pitchFamily="18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HY견고딕" pitchFamily="18" charset="-127"/>
          <a:ea typeface="HY견고딕" pitchFamily="18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HY견고딕" pitchFamily="18" charset="-127"/>
          <a:ea typeface="HY견고딕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tlin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00113" y="1989138"/>
            <a:ext cx="8243887" cy="1470025"/>
          </a:xfrm>
          <a:noFill/>
          <a:ln/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r>
              <a:rPr lang="en-US" altLang="ko-KR"/>
              <a:t>PTLINE Template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-55563"/>
            <a:ext cx="7561263" cy="758826"/>
          </a:xfrm>
          <a:noFill/>
          <a:ln/>
        </p:spPr>
        <p:txBody>
          <a:bodyPr/>
          <a:lstStyle/>
          <a:p>
            <a:pPr algn="l"/>
            <a:r>
              <a:rPr lang="ko-KR" altLang="en-US" sz="3100"/>
              <a:t>피티라인 파워포인트 템플릿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415388" y="1165096"/>
            <a:ext cx="7856562" cy="5432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피티라인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무료 템플릿 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사용안내 </a:t>
            </a:r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600"/>
              </a:spcBef>
              <a:defRPr/>
            </a:pPr>
            <a:endParaRPr lang="en-US" altLang="ko-KR" sz="1100" dirty="0" smtClean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100" b="1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[2004</a:t>
            </a:r>
            <a:r>
              <a:rPr lang="ko-KR" altLang="en-US" sz="1100" b="1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년 설립</a:t>
            </a:r>
            <a:r>
              <a:rPr lang="en-US" altLang="ko-KR" sz="1100" b="1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/ 1,200</a:t>
            </a:r>
            <a:r>
              <a:rPr lang="ko-KR" altLang="en-US" sz="1100" b="1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건의제작경험</a:t>
            </a:r>
            <a:r>
              <a:rPr lang="en-US" altLang="ko-KR" sz="1100" b="1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/ 400</a:t>
            </a:r>
            <a:r>
              <a:rPr lang="ko-KR" altLang="en-US" sz="1100" b="1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곳 이상의 클라이언트 </a:t>
            </a:r>
            <a:r>
              <a:rPr lang="en-US" altLang="ko-KR" sz="1100" b="1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1" dirty="0" err="1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웹회원</a:t>
            </a:r>
            <a:r>
              <a:rPr lang="ko-KR" altLang="en-US" sz="1100" b="1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120,000 </a:t>
            </a:r>
            <a:r>
              <a:rPr lang="ko-KR" altLang="en-US" sz="1100" b="1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돌파</a:t>
            </a:r>
            <a:r>
              <a:rPr lang="en-US" altLang="ko-KR" sz="1100" b="1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600"/>
              </a:spcBef>
              <a:defRPr/>
            </a:pPr>
            <a:endParaRPr lang="en-US" altLang="ko-KR" sz="1100" dirty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ko-KR" alt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㈜</a:t>
            </a:r>
            <a:r>
              <a:rPr lang="ko-KR" altLang="en-US" sz="120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피티라인은</a:t>
            </a:r>
            <a:r>
              <a:rPr lang="ko-KR" alt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한국디자인진흥원 산업디자인전문회사이며</a:t>
            </a:r>
            <a:r>
              <a:rPr lang="en-US" altLang="ko-KR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대한프레젠테이션협회 정회원사입니다</a:t>
            </a:r>
            <a:r>
              <a:rPr lang="en-US" altLang="ko-KR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2002</a:t>
            </a:r>
            <a:r>
              <a:rPr lang="ko-KR" alt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년부터 풍부한 제작 경험을 바탕으로 시작한 </a:t>
            </a:r>
            <a:r>
              <a:rPr lang="ko-KR" altLang="en-US" sz="120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프리젠테이션</a:t>
            </a:r>
            <a:r>
              <a:rPr lang="ko-KR" alt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제작 전문회사입니다</a:t>
            </a:r>
            <a:r>
              <a:rPr lang="en-US" altLang="ko-KR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일반기업</a:t>
            </a:r>
            <a:r>
              <a:rPr lang="en-US" altLang="ko-KR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삼성</a:t>
            </a:r>
            <a:r>
              <a:rPr lang="en-US" altLang="ko-KR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LG, SK </a:t>
            </a:r>
            <a:r>
              <a:rPr lang="ko-KR" alt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등 대한민국 </a:t>
            </a:r>
            <a:r>
              <a:rPr lang="en-US" altLang="ko-KR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대 기업</a:t>
            </a:r>
            <a:r>
              <a:rPr lang="en-US" altLang="ko-KR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과 정부 및 공공기관 등 다양한 업종에서 </a:t>
            </a:r>
            <a:br>
              <a:rPr lang="ko-KR" alt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400</a:t>
            </a:r>
            <a:r>
              <a:rPr lang="ko-KR" alt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곳 이상의 클라이언트와 </a:t>
            </a:r>
            <a:r>
              <a:rPr lang="en-US" altLang="ko-KR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1,200</a:t>
            </a:r>
            <a:r>
              <a:rPr lang="ko-KR" altLang="en-US" sz="120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여회</a:t>
            </a:r>
            <a:r>
              <a:rPr lang="ko-KR" alt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이상의 </a:t>
            </a:r>
            <a:r>
              <a:rPr lang="ko-KR" altLang="en-US" sz="120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프리젠테이션</a:t>
            </a:r>
            <a:r>
              <a:rPr lang="ko-KR" alt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제작 노하우를 가지고 있는</a:t>
            </a:r>
            <a:br>
              <a:rPr lang="ko-KR" alt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프리젠테이션</a:t>
            </a:r>
            <a:r>
              <a:rPr lang="ko-KR" alt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기획</a:t>
            </a:r>
            <a:r>
              <a:rPr lang="en-US" altLang="ko-KR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디자인</a:t>
            </a:r>
            <a:r>
              <a:rPr lang="en-US" altLang="ko-KR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컨설팅 전문기업입니다</a:t>
            </a:r>
            <a:r>
              <a:rPr lang="en-US" altLang="ko-KR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또한 </a:t>
            </a:r>
            <a:r>
              <a:rPr lang="en-US" altLang="ko-KR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2014</a:t>
            </a:r>
            <a:r>
              <a:rPr lang="ko-KR" alt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월에 회원 </a:t>
            </a:r>
            <a:r>
              <a:rPr lang="en-US" altLang="ko-KR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20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만명을</a:t>
            </a:r>
            <a:r>
              <a:rPr lang="ko-KR" alt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돌파하였습니다</a:t>
            </a:r>
            <a:r>
              <a:rPr lang="en-US" altLang="ko-KR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defRPr/>
            </a:pPr>
            <a:endParaRPr lang="en-US" altLang="ko-KR" sz="1200" dirty="0" smtClean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1200" dirty="0" smtClean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회사</a:t>
            </a:r>
            <a:r>
              <a:rPr lang="en-US" altLang="ko-KR" sz="1000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기관 및 단체</a:t>
            </a:r>
            <a:r>
              <a:rPr lang="en-US" altLang="ko-KR" sz="1000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의 비영리 목적 및 개인적인 용도의 발표자료 및 비영리 목적으로 자유롭게 사용하실 수 있습니다</a:t>
            </a:r>
            <a:r>
              <a:rPr lang="en-US" altLang="ko-KR" sz="1000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600"/>
              </a:spcBef>
              <a:defRPr/>
            </a:pPr>
            <a:endParaRPr lang="en-US" altLang="ko-KR" sz="1000" dirty="0" smtClean="0">
              <a:solidFill>
                <a:srgbClr val="FFC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슬라이드의 </a:t>
            </a:r>
            <a:r>
              <a:rPr lang="ko-KR" altLang="en-US" sz="1000" dirty="0" err="1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피티라인</a:t>
            </a:r>
            <a:r>
              <a:rPr lang="ko-KR" altLang="en-US" sz="1000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 로고는 슬라이드마스터</a:t>
            </a:r>
            <a:r>
              <a:rPr lang="en-US" altLang="ko-KR" sz="1000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메뉴표시줄의 </a:t>
            </a:r>
            <a:r>
              <a:rPr lang="en-US" altLang="ko-KR" sz="1000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1000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보기</a:t>
            </a:r>
            <a:r>
              <a:rPr lang="en-US" altLang="ko-KR" sz="1000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' - '</a:t>
            </a:r>
            <a:r>
              <a:rPr lang="ko-KR" altLang="en-US" sz="1000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마스터</a:t>
            </a:r>
            <a:r>
              <a:rPr lang="en-US" altLang="ko-KR" sz="1000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' - '</a:t>
            </a:r>
            <a:r>
              <a:rPr lang="ko-KR" altLang="en-US" sz="1000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슬라이드마스터</a:t>
            </a:r>
            <a:r>
              <a:rPr lang="en-US" altLang="ko-KR" sz="1000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')</a:t>
            </a:r>
            <a:r>
              <a:rPr lang="ko-KR" altLang="en-US" sz="1000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에서 삭제 됩니다</a:t>
            </a:r>
            <a:r>
              <a:rPr lang="en-US" altLang="ko-KR" sz="1000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600"/>
              </a:spcBef>
              <a:defRPr/>
            </a:pPr>
            <a:endParaRPr lang="en-US" altLang="ko-KR" sz="1000" dirty="0" smtClean="0">
              <a:solidFill>
                <a:srgbClr val="FFC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템플릿을 불법 복제</a:t>
            </a:r>
            <a:r>
              <a:rPr lang="en-US" altLang="ko-KR" sz="1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양도</a:t>
            </a:r>
            <a:r>
              <a:rPr lang="en-US" altLang="ko-KR" sz="1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사전허가 없이 재가공하여 상업적으로 이용하거나 판매할 수 없으며</a:t>
            </a:r>
            <a:endParaRPr lang="en-US" altLang="ko-KR" sz="10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템플릿에 사용된 이미지 등 모든 내용의 저작권은 </a:t>
            </a:r>
            <a:r>
              <a:rPr lang="en-US" altLang="ko-KR" sz="1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주</a:t>
            </a:r>
            <a:r>
              <a:rPr lang="en-US" altLang="ko-KR" sz="1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피티라인에게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있으며 저작권법에 의하여 보호되며</a:t>
            </a:r>
            <a:r>
              <a:rPr lang="en-US" altLang="ko-KR" sz="1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불법으로 이용하면 민</a:t>
            </a:r>
            <a:r>
              <a:rPr lang="en-US" altLang="ko-KR" sz="1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형사상의 책임을 지게 됩니다</a:t>
            </a:r>
            <a:r>
              <a:rPr lang="en-US" altLang="ko-KR" sz="1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600"/>
              </a:spcBef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피티라인</a:t>
            </a:r>
            <a:r>
              <a:rPr lang="en-US" altLang="ko-KR" sz="1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hlinkClick r:id="rId2"/>
              </a:rPr>
              <a:t>http://www.ptline.com</a:t>
            </a:r>
            <a:r>
              <a:rPr lang="en-US" altLang="ko-KR" sz="1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웹사이트로 가시면 다양한 무료 디자인템플릿을 사용하실 수 있습니다</a:t>
            </a:r>
            <a:r>
              <a:rPr lang="en-US" altLang="ko-KR" sz="1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endParaRPr lang="en-US" altLang="ko-KR" sz="11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제작문의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734-5910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내선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테마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테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36</Words>
  <Application>Microsoft Office PowerPoint</Application>
  <PresentationFormat>화면 슬라이드 쇼(4:3)</PresentationFormat>
  <Paragraphs>20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HY견고딕</vt:lpstr>
      <vt:lpstr>굴림</vt:lpstr>
      <vt:lpstr>맑은 고딕</vt:lpstr>
      <vt:lpstr>Office 테마</vt:lpstr>
      <vt:lpstr>PTLINE Template</vt:lpstr>
      <vt:lpstr>피티라인 파워포인트 템플릿</vt:lpstr>
    </vt:vector>
  </TitlesOfParts>
  <Company>pt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PTLINE Template</dc:title>
  <dc:creator>jj</dc:creator>
  <cp:lastModifiedBy>ptlinej</cp:lastModifiedBy>
  <cp:revision>3</cp:revision>
  <dcterms:created xsi:type="dcterms:W3CDTF">2010-01-07T05:53:31Z</dcterms:created>
  <dcterms:modified xsi:type="dcterms:W3CDTF">2015-12-29T04:51:41Z</dcterms:modified>
</cp:coreProperties>
</file>