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67" r:id="rId3"/>
    <p:sldId id="269" r:id="rId4"/>
    <p:sldId id="270" r:id="rId5"/>
    <p:sldId id="271" r:id="rId6"/>
    <p:sldId id="268"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63"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95" autoAdjust="0"/>
    <p:restoredTop sz="94694"/>
  </p:normalViewPr>
  <p:slideViewPr>
    <p:cSldViewPr>
      <p:cViewPr varScale="1">
        <p:scale>
          <a:sx n="60" d="100"/>
          <a:sy n="60" d="100"/>
        </p:scale>
        <p:origin x="880" y="20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2083" y="5634767"/>
            <a:ext cx="11555806" cy="14369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sz="6000" dirty="0"/>
              <a:t>Фильтр </a:t>
            </a:r>
            <a:r>
              <a:rPr lang="ru-RU" sz="6000" dirty="0" err="1"/>
              <a:t>блума</a:t>
            </a:r>
            <a:endParaRPr sz="6000" dirty="0"/>
          </a:p>
        </p:txBody>
      </p:sp>
      <p:sp>
        <p:nvSpPr>
          <p:cNvPr id="53" name="Очень крутой подзаголовок презентации"/>
          <p:cNvSpPr txBox="1"/>
          <p:nvPr/>
        </p:nvSpPr>
        <p:spPr>
          <a:xfrm>
            <a:off x="13200112" y="8088930"/>
            <a:ext cx="10235512"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pPr algn="r"/>
            <a:br>
              <a:rPr lang="ru-RU" dirty="0"/>
            </a:br>
            <a:r>
              <a:rPr lang="ru-RU" dirty="0"/>
              <a:t>Ломакин Павел БПИ203</a:t>
            </a:r>
          </a:p>
          <a:p>
            <a:pPr algn="r"/>
            <a:br>
              <a:rPr lang="ru-RU" dirty="0"/>
            </a:br>
            <a:endParaRPr dirty="0"/>
          </a:p>
        </p:txBody>
      </p:sp>
      <p:sp>
        <p:nvSpPr>
          <p:cNvPr id="54" name="Название подразделения,  лаборатории, факультета и т.д."/>
          <p:cNvSpPr txBox="1"/>
          <p:nvPr/>
        </p:nvSpPr>
        <p:spPr>
          <a:xfrm>
            <a:off x="7116915" y="1524282"/>
            <a:ext cx="12275885"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ru-RU" dirty="0"/>
              <a:t>Факультет компьютерных наук</a:t>
            </a:r>
            <a:br>
              <a:rPr lang="ru-RU" dirty="0"/>
            </a:br>
            <a:r>
              <a:rPr lang="ru-RU" dirty="0"/>
              <a:t>Образовательная программа «Программная инженерия»</a:t>
            </a:r>
            <a:endParaRPr dirty="0"/>
          </a:p>
        </p:txBody>
      </p:sp>
      <p:sp>
        <p:nvSpPr>
          <p:cNvPr id="55" name="Москва, 2017"/>
          <p:cNvSpPr txBox="1"/>
          <p:nvPr/>
        </p:nvSpPr>
        <p:spPr>
          <a:xfrm>
            <a:off x="7126379" y="12083843"/>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dirty="0"/>
              <a:t>Москва</a:t>
            </a:r>
            <a:r>
              <a:rPr dirty="0"/>
              <a:t>, 20</a:t>
            </a:r>
            <a:r>
              <a:rPr lang="ru-RU" dirty="0"/>
              <a:t>21</a:t>
            </a:r>
            <a:endParaRPr dirty="0"/>
          </a:p>
        </p:txBody>
      </p:sp>
      <p:pic>
        <p:nvPicPr>
          <p:cNvPr id="56" name="Изображение" descr="Изображение"/>
          <p:cNvPicPr>
            <a:picLocks noChangeAspect="1"/>
          </p:cNvPicPr>
          <p:nvPr/>
        </p:nvPicPr>
        <p:blipFill>
          <a:blip r:embed="rId2"/>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600557"/>
            <a:ext cx="1867025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Добавление элемента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71988" y="4913784"/>
            <a:ext cx="21506374" cy="6929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r>
              <a:rPr lang="ru-RU" sz="4000" dirty="0"/>
              <a:t> </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10</a:t>
            </a:fld>
            <a:endParaRPr lang="ru-RU" dirty="0">
              <a:solidFill>
                <a:srgbClr val="253957"/>
              </a:solidFill>
            </a:endParaRPr>
          </a:p>
        </p:txBody>
      </p:sp>
      <p:graphicFrame>
        <p:nvGraphicFramePr>
          <p:cNvPr id="3" name="Таблица 3">
            <a:extLst>
              <a:ext uri="{FF2B5EF4-FFF2-40B4-BE49-F238E27FC236}">
                <a16:creationId xmlns:a16="http://schemas.microsoft.com/office/drawing/2014/main" id="{0D79D518-C4BA-6847-8F03-5B6AB03ABB54}"/>
              </a:ext>
            </a:extLst>
          </p:cNvPr>
          <p:cNvGraphicFramePr>
            <a:graphicFrameLocks noGrp="1"/>
          </p:cNvGraphicFramePr>
          <p:nvPr/>
        </p:nvGraphicFramePr>
        <p:xfrm>
          <a:off x="8502080" y="7227011"/>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1</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9" name="Таблица 3">
            <a:extLst>
              <a:ext uri="{FF2B5EF4-FFF2-40B4-BE49-F238E27FC236}">
                <a16:creationId xmlns:a16="http://schemas.microsoft.com/office/drawing/2014/main" id="{43F7571B-A3F4-CE4A-A999-7DF56D5069E1}"/>
              </a:ext>
            </a:extLst>
          </p:cNvPr>
          <p:cNvGraphicFramePr>
            <a:graphicFrameLocks noGrp="1"/>
          </p:cNvGraphicFramePr>
          <p:nvPr/>
        </p:nvGraphicFramePr>
        <p:xfrm>
          <a:off x="8500209" y="9319233"/>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3</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12" name="Таблица 3">
            <a:extLst>
              <a:ext uri="{FF2B5EF4-FFF2-40B4-BE49-F238E27FC236}">
                <a16:creationId xmlns:a16="http://schemas.microsoft.com/office/drawing/2014/main" id="{49225406-6F0C-0E47-B1CD-BC98ED456D3D}"/>
              </a:ext>
            </a:extLst>
          </p:cNvPr>
          <p:cNvGraphicFramePr>
            <a:graphicFrameLocks noGrp="1"/>
          </p:cNvGraphicFramePr>
          <p:nvPr/>
        </p:nvGraphicFramePr>
        <p:xfrm>
          <a:off x="8500209" y="8273122"/>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2</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4" name="Таблица 4">
            <a:extLst>
              <a:ext uri="{FF2B5EF4-FFF2-40B4-BE49-F238E27FC236}">
                <a16:creationId xmlns:a16="http://schemas.microsoft.com/office/drawing/2014/main" id="{536D99BE-17B6-D94B-94D6-0F4287B67C77}"/>
              </a:ext>
            </a:extLst>
          </p:cNvPr>
          <p:cNvGraphicFramePr>
            <a:graphicFrameLocks noGrp="1"/>
          </p:cNvGraphicFramePr>
          <p:nvPr>
            <p:extLst>
              <p:ext uri="{D42A27DB-BD31-4B8C-83A1-F6EECF244321}">
                <p14:modId xmlns:p14="http://schemas.microsoft.com/office/powerpoint/2010/main" val="893028464"/>
              </p:ext>
            </p:extLst>
          </p:nvPr>
        </p:nvGraphicFramePr>
        <p:xfrm>
          <a:off x="17400225" y="4136698"/>
          <a:ext cx="810400" cy="909107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1574137115"/>
                    </a:ext>
                  </a:extLst>
                </a:gridCol>
              </a:tblGrid>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17489695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126484950"/>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435739753"/>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1936523748"/>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82332135"/>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77919326"/>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204417090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757772878"/>
                  </a:ext>
                </a:extLst>
              </a:tr>
            </a:tbl>
          </a:graphicData>
        </a:graphic>
      </p:graphicFrame>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862C6B5-9E98-644D-9399-7312613EC066}"/>
              </a:ext>
            </a:extLst>
          </p:cNvPr>
          <p:cNvSpPr txBox="1"/>
          <p:nvPr/>
        </p:nvSpPr>
        <p:spPr>
          <a:xfrm>
            <a:off x="4162161" y="8124529"/>
            <a:ext cx="624682" cy="1041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5400" dirty="0"/>
              <a:t>A</a:t>
            </a:r>
            <a:endParaRPr lang="ru-RU" sz="5400" dirty="0"/>
          </a:p>
        </p:txBody>
      </p:sp>
      <p:cxnSp>
        <p:nvCxnSpPr>
          <p:cNvPr id="6" name="Прямая со стрелкой 5">
            <a:extLst>
              <a:ext uri="{FF2B5EF4-FFF2-40B4-BE49-F238E27FC236}">
                <a16:creationId xmlns:a16="http://schemas.microsoft.com/office/drawing/2014/main" id="{CA60B092-BAF0-9046-9F36-A601D1D492D8}"/>
              </a:ext>
            </a:extLst>
          </p:cNvPr>
          <p:cNvCxnSpPr/>
          <p:nvPr/>
        </p:nvCxnSpPr>
        <p:spPr>
          <a:xfrm flipV="1">
            <a:off x="4786843" y="7650088"/>
            <a:ext cx="3300701" cy="62303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Прямая со стрелкой 7">
            <a:extLst>
              <a:ext uri="{FF2B5EF4-FFF2-40B4-BE49-F238E27FC236}">
                <a16:creationId xmlns:a16="http://schemas.microsoft.com/office/drawing/2014/main" id="{DAA2A298-4D70-C24B-82A6-3949FB27F67A}"/>
              </a:ext>
            </a:extLst>
          </p:cNvPr>
          <p:cNvCxnSpPr>
            <a:stCxn id="14" idx="3"/>
          </p:cNvCxnSpPr>
          <p:nvPr/>
        </p:nvCxnSpPr>
        <p:spPr>
          <a:xfrm>
            <a:off x="4786843" y="8645117"/>
            <a:ext cx="3228693" cy="1308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Прямая со стрелкой 10">
            <a:extLst>
              <a:ext uri="{FF2B5EF4-FFF2-40B4-BE49-F238E27FC236}">
                <a16:creationId xmlns:a16="http://schemas.microsoft.com/office/drawing/2014/main" id="{677BE666-DEB1-5B46-A3EC-EC9F9D7CB22E}"/>
              </a:ext>
            </a:extLst>
          </p:cNvPr>
          <p:cNvCxnSpPr/>
          <p:nvPr/>
        </p:nvCxnSpPr>
        <p:spPr>
          <a:xfrm>
            <a:off x="4786843" y="9030634"/>
            <a:ext cx="3300701" cy="56367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 name="Прямая со стрелкой 6">
            <a:extLst>
              <a:ext uri="{FF2B5EF4-FFF2-40B4-BE49-F238E27FC236}">
                <a16:creationId xmlns:a16="http://schemas.microsoft.com/office/drawing/2014/main" id="{EE06E797-814A-B64D-A663-3A6F2B410968}"/>
              </a:ext>
            </a:extLst>
          </p:cNvPr>
          <p:cNvCxnSpPr/>
          <p:nvPr/>
        </p:nvCxnSpPr>
        <p:spPr>
          <a:xfrm flipV="1">
            <a:off x="9599712" y="4769768"/>
            <a:ext cx="7344816" cy="288032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Прямая со стрелкой 12">
            <a:extLst>
              <a:ext uri="{FF2B5EF4-FFF2-40B4-BE49-F238E27FC236}">
                <a16:creationId xmlns:a16="http://schemas.microsoft.com/office/drawing/2014/main" id="{72222B33-1D04-0540-BC69-3159A36D9C00}"/>
              </a:ext>
            </a:extLst>
          </p:cNvPr>
          <p:cNvCxnSpPr/>
          <p:nvPr/>
        </p:nvCxnSpPr>
        <p:spPr>
          <a:xfrm>
            <a:off x="9671720" y="8645117"/>
            <a:ext cx="7344816" cy="285632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DF0C52EA-2B62-4647-8B1C-5E2A526027F2}"/>
              </a:ext>
            </a:extLst>
          </p:cNvPr>
          <p:cNvCxnSpPr/>
          <p:nvPr/>
        </p:nvCxnSpPr>
        <p:spPr>
          <a:xfrm flipV="1">
            <a:off x="9743728" y="9319233"/>
            <a:ext cx="7200800" cy="27507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3580480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600557"/>
            <a:ext cx="1867025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Добавление элемента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71988" y="4913784"/>
            <a:ext cx="21506374" cy="6929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r>
              <a:rPr lang="ru-RU" sz="4000" dirty="0"/>
              <a:t> </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11</a:t>
            </a:fld>
            <a:endParaRPr lang="ru-RU" dirty="0">
              <a:solidFill>
                <a:srgbClr val="253957"/>
              </a:solidFill>
            </a:endParaRPr>
          </a:p>
        </p:txBody>
      </p:sp>
      <p:graphicFrame>
        <p:nvGraphicFramePr>
          <p:cNvPr id="3" name="Таблица 3">
            <a:extLst>
              <a:ext uri="{FF2B5EF4-FFF2-40B4-BE49-F238E27FC236}">
                <a16:creationId xmlns:a16="http://schemas.microsoft.com/office/drawing/2014/main" id="{0D79D518-C4BA-6847-8F03-5B6AB03ABB54}"/>
              </a:ext>
            </a:extLst>
          </p:cNvPr>
          <p:cNvGraphicFramePr>
            <a:graphicFrameLocks noGrp="1"/>
          </p:cNvGraphicFramePr>
          <p:nvPr/>
        </p:nvGraphicFramePr>
        <p:xfrm>
          <a:off x="8502080" y="7227011"/>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1</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9" name="Таблица 3">
            <a:extLst>
              <a:ext uri="{FF2B5EF4-FFF2-40B4-BE49-F238E27FC236}">
                <a16:creationId xmlns:a16="http://schemas.microsoft.com/office/drawing/2014/main" id="{43F7571B-A3F4-CE4A-A999-7DF56D5069E1}"/>
              </a:ext>
            </a:extLst>
          </p:cNvPr>
          <p:cNvGraphicFramePr>
            <a:graphicFrameLocks noGrp="1"/>
          </p:cNvGraphicFramePr>
          <p:nvPr/>
        </p:nvGraphicFramePr>
        <p:xfrm>
          <a:off x="8500209" y="9319233"/>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3</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12" name="Таблица 3">
            <a:extLst>
              <a:ext uri="{FF2B5EF4-FFF2-40B4-BE49-F238E27FC236}">
                <a16:creationId xmlns:a16="http://schemas.microsoft.com/office/drawing/2014/main" id="{49225406-6F0C-0E47-B1CD-BC98ED456D3D}"/>
              </a:ext>
            </a:extLst>
          </p:cNvPr>
          <p:cNvGraphicFramePr>
            <a:graphicFrameLocks noGrp="1"/>
          </p:cNvGraphicFramePr>
          <p:nvPr/>
        </p:nvGraphicFramePr>
        <p:xfrm>
          <a:off x="8500209" y="8273122"/>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2</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4" name="Таблица 4">
            <a:extLst>
              <a:ext uri="{FF2B5EF4-FFF2-40B4-BE49-F238E27FC236}">
                <a16:creationId xmlns:a16="http://schemas.microsoft.com/office/drawing/2014/main" id="{536D99BE-17B6-D94B-94D6-0F4287B67C77}"/>
              </a:ext>
            </a:extLst>
          </p:cNvPr>
          <p:cNvGraphicFramePr>
            <a:graphicFrameLocks noGrp="1"/>
          </p:cNvGraphicFramePr>
          <p:nvPr/>
        </p:nvGraphicFramePr>
        <p:xfrm>
          <a:off x="17400225" y="4136698"/>
          <a:ext cx="810400" cy="909107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1574137115"/>
                    </a:ext>
                  </a:extLst>
                </a:gridCol>
              </a:tblGrid>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17489695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126484950"/>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435739753"/>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1936523748"/>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82332135"/>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77919326"/>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204417090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757772878"/>
                  </a:ext>
                </a:extLst>
              </a:tr>
            </a:tbl>
          </a:graphicData>
        </a:graphic>
      </p:graphicFrame>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862C6B5-9E98-644D-9399-7312613EC066}"/>
              </a:ext>
            </a:extLst>
          </p:cNvPr>
          <p:cNvSpPr txBox="1"/>
          <p:nvPr/>
        </p:nvSpPr>
        <p:spPr>
          <a:xfrm>
            <a:off x="4162161" y="8124529"/>
            <a:ext cx="624682" cy="1041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5400" dirty="0"/>
              <a:t>B</a:t>
            </a:r>
            <a:endParaRPr lang="ru-RU" sz="5400" dirty="0"/>
          </a:p>
        </p:txBody>
      </p:sp>
      <p:cxnSp>
        <p:nvCxnSpPr>
          <p:cNvPr id="6" name="Прямая со стрелкой 5">
            <a:extLst>
              <a:ext uri="{FF2B5EF4-FFF2-40B4-BE49-F238E27FC236}">
                <a16:creationId xmlns:a16="http://schemas.microsoft.com/office/drawing/2014/main" id="{CA60B092-BAF0-9046-9F36-A601D1D492D8}"/>
              </a:ext>
            </a:extLst>
          </p:cNvPr>
          <p:cNvCxnSpPr/>
          <p:nvPr/>
        </p:nvCxnSpPr>
        <p:spPr>
          <a:xfrm flipV="1">
            <a:off x="4786843" y="7650088"/>
            <a:ext cx="3300701" cy="62303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Прямая со стрелкой 7">
            <a:extLst>
              <a:ext uri="{FF2B5EF4-FFF2-40B4-BE49-F238E27FC236}">
                <a16:creationId xmlns:a16="http://schemas.microsoft.com/office/drawing/2014/main" id="{DAA2A298-4D70-C24B-82A6-3949FB27F67A}"/>
              </a:ext>
            </a:extLst>
          </p:cNvPr>
          <p:cNvCxnSpPr>
            <a:stCxn id="14" idx="3"/>
          </p:cNvCxnSpPr>
          <p:nvPr/>
        </p:nvCxnSpPr>
        <p:spPr>
          <a:xfrm>
            <a:off x="4786843" y="8645117"/>
            <a:ext cx="3228693" cy="1308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Прямая со стрелкой 10">
            <a:extLst>
              <a:ext uri="{FF2B5EF4-FFF2-40B4-BE49-F238E27FC236}">
                <a16:creationId xmlns:a16="http://schemas.microsoft.com/office/drawing/2014/main" id="{677BE666-DEB1-5B46-A3EC-EC9F9D7CB22E}"/>
              </a:ext>
            </a:extLst>
          </p:cNvPr>
          <p:cNvCxnSpPr/>
          <p:nvPr/>
        </p:nvCxnSpPr>
        <p:spPr>
          <a:xfrm>
            <a:off x="4786843" y="9030634"/>
            <a:ext cx="3300701" cy="56367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96533852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600557"/>
            <a:ext cx="1867025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Добавление элемента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71988" y="4913784"/>
            <a:ext cx="21506374" cy="6929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r>
              <a:rPr lang="ru-RU" sz="4000" dirty="0"/>
              <a:t> </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12</a:t>
            </a:fld>
            <a:endParaRPr lang="ru-RU" dirty="0">
              <a:solidFill>
                <a:srgbClr val="253957"/>
              </a:solidFill>
            </a:endParaRPr>
          </a:p>
        </p:txBody>
      </p:sp>
      <p:graphicFrame>
        <p:nvGraphicFramePr>
          <p:cNvPr id="3" name="Таблица 3">
            <a:extLst>
              <a:ext uri="{FF2B5EF4-FFF2-40B4-BE49-F238E27FC236}">
                <a16:creationId xmlns:a16="http://schemas.microsoft.com/office/drawing/2014/main" id="{0D79D518-C4BA-6847-8F03-5B6AB03ABB54}"/>
              </a:ext>
            </a:extLst>
          </p:cNvPr>
          <p:cNvGraphicFramePr>
            <a:graphicFrameLocks noGrp="1"/>
          </p:cNvGraphicFramePr>
          <p:nvPr/>
        </p:nvGraphicFramePr>
        <p:xfrm>
          <a:off x="8502080" y="7227011"/>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1</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9" name="Таблица 3">
            <a:extLst>
              <a:ext uri="{FF2B5EF4-FFF2-40B4-BE49-F238E27FC236}">
                <a16:creationId xmlns:a16="http://schemas.microsoft.com/office/drawing/2014/main" id="{43F7571B-A3F4-CE4A-A999-7DF56D5069E1}"/>
              </a:ext>
            </a:extLst>
          </p:cNvPr>
          <p:cNvGraphicFramePr>
            <a:graphicFrameLocks noGrp="1"/>
          </p:cNvGraphicFramePr>
          <p:nvPr/>
        </p:nvGraphicFramePr>
        <p:xfrm>
          <a:off x="8500209" y="9319233"/>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3</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12" name="Таблица 3">
            <a:extLst>
              <a:ext uri="{FF2B5EF4-FFF2-40B4-BE49-F238E27FC236}">
                <a16:creationId xmlns:a16="http://schemas.microsoft.com/office/drawing/2014/main" id="{49225406-6F0C-0E47-B1CD-BC98ED456D3D}"/>
              </a:ext>
            </a:extLst>
          </p:cNvPr>
          <p:cNvGraphicFramePr>
            <a:graphicFrameLocks noGrp="1"/>
          </p:cNvGraphicFramePr>
          <p:nvPr/>
        </p:nvGraphicFramePr>
        <p:xfrm>
          <a:off x="8500209" y="8273122"/>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2</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4" name="Таблица 4">
            <a:extLst>
              <a:ext uri="{FF2B5EF4-FFF2-40B4-BE49-F238E27FC236}">
                <a16:creationId xmlns:a16="http://schemas.microsoft.com/office/drawing/2014/main" id="{536D99BE-17B6-D94B-94D6-0F4287B67C77}"/>
              </a:ext>
            </a:extLst>
          </p:cNvPr>
          <p:cNvGraphicFramePr>
            <a:graphicFrameLocks noGrp="1"/>
          </p:cNvGraphicFramePr>
          <p:nvPr/>
        </p:nvGraphicFramePr>
        <p:xfrm>
          <a:off x="17400225" y="4136698"/>
          <a:ext cx="810400" cy="909107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1574137115"/>
                    </a:ext>
                  </a:extLst>
                </a:gridCol>
              </a:tblGrid>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17489695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126484950"/>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435739753"/>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1936523748"/>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82332135"/>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77919326"/>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204417090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757772878"/>
                  </a:ext>
                </a:extLst>
              </a:tr>
            </a:tbl>
          </a:graphicData>
        </a:graphic>
      </p:graphicFrame>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862C6B5-9E98-644D-9399-7312613EC066}"/>
              </a:ext>
            </a:extLst>
          </p:cNvPr>
          <p:cNvSpPr txBox="1"/>
          <p:nvPr/>
        </p:nvSpPr>
        <p:spPr>
          <a:xfrm>
            <a:off x="4162161" y="8124529"/>
            <a:ext cx="624682" cy="1041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5400" dirty="0"/>
              <a:t>B</a:t>
            </a:r>
            <a:endParaRPr lang="ru-RU" sz="5400" dirty="0"/>
          </a:p>
        </p:txBody>
      </p:sp>
      <p:cxnSp>
        <p:nvCxnSpPr>
          <p:cNvPr id="6" name="Прямая со стрелкой 5">
            <a:extLst>
              <a:ext uri="{FF2B5EF4-FFF2-40B4-BE49-F238E27FC236}">
                <a16:creationId xmlns:a16="http://schemas.microsoft.com/office/drawing/2014/main" id="{CA60B092-BAF0-9046-9F36-A601D1D492D8}"/>
              </a:ext>
            </a:extLst>
          </p:cNvPr>
          <p:cNvCxnSpPr/>
          <p:nvPr/>
        </p:nvCxnSpPr>
        <p:spPr>
          <a:xfrm flipV="1">
            <a:off x="4786843" y="7650088"/>
            <a:ext cx="3300701" cy="62303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Прямая со стрелкой 7">
            <a:extLst>
              <a:ext uri="{FF2B5EF4-FFF2-40B4-BE49-F238E27FC236}">
                <a16:creationId xmlns:a16="http://schemas.microsoft.com/office/drawing/2014/main" id="{DAA2A298-4D70-C24B-82A6-3949FB27F67A}"/>
              </a:ext>
            </a:extLst>
          </p:cNvPr>
          <p:cNvCxnSpPr>
            <a:stCxn id="14" idx="3"/>
          </p:cNvCxnSpPr>
          <p:nvPr/>
        </p:nvCxnSpPr>
        <p:spPr>
          <a:xfrm>
            <a:off x="4786843" y="8645117"/>
            <a:ext cx="3228693" cy="1308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Прямая со стрелкой 10">
            <a:extLst>
              <a:ext uri="{FF2B5EF4-FFF2-40B4-BE49-F238E27FC236}">
                <a16:creationId xmlns:a16="http://schemas.microsoft.com/office/drawing/2014/main" id="{677BE666-DEB1-5B46-A3EC-EC9F9D7CB22E}"/>
              </a:ext>
            </a:extLst>
          </p:cNvPr>
          <p:cNvCxnSpPr/>
          <p:nvPr/>
        </p:nvCxnSpPr>
        <p:spPr>
          <a:xfrm>
            <a:off x="4786843" y="9030634"/>
            <a:ext cx="3300701" cy="56367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 name="Прямая со стрелкой 6">
            <a:extLst>
              <a:ext uri="{FF2B5EF4-FFF2-40B4-BE49-F238E27FC236}">
                <a16:creationId xmlns:a16="http://schemas.microsoft.com/office/drawing/2014/main" id="{DDA8C485-310B-7447-B13A-3D1D75B6D852}"/>
              </a:ext>
            </a:extLst>
          </p:cNvPr>
          <p:cNvCxnSpPr/>
          <p:nvPr/>
        </p:nvCxnSpPr>
        <p:spPr>
          <a:xfrm flipV="1">
            <a:off x="9599712" y="4697760"/>
            <a:ext cx="7416824" cy="295232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Прямая со стрелкой 12">
            <a:extLst>
              <a:ext uri="{FF2B5EF4-FFF2-40B4-BE49-F238E27FC236}">
                <a16:creationId xmlns:a16="http://schemas.microsoft.com/office/drawing/2014/main" id="{7157E174-F7E1-574A-95FA-C87AB16A3E18}"/>
              </a:ext>
            </a:extLst>
          </p:cNvPr>
          <p:cNvCxnSpPr/>
          <p:nvPr/>
        </p:nvCxnSpPr>
        <p:spPr>
          <a:xfrm>
            <a:off x="9599712" y="8514184"/>
            <a:ext cx="7416824" cy="65152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D75F2988-2AD2-8A43-B42B-C8653DA40D4F}"/>
              </a:ext>
            </a:extLst>
          </p:cNvPr>
          <p:cNvCxnSpPr/>
          <p:nvPr/>
        </p:nvCxnSpPr>
        <p:spPr>
          <a:xfrm flipV="1">
            <a:off x="9599712" y="8124529"/>
            <a:ext cx="7416824" cy="1469775"/>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212061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600557"/>
            <a:ext cx="1867025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Добавление элемента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71988" y="4913784"/>
            <a:ext cx="21506374" cy="6929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r>
              <a:rPr lang="ru-RU" sz="4000" dirty="0"/>
              <a:t> </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13</a:t>
            </a:fld>
            <a:endParaRPr lang="ru-RU" dirty="0">
              <a:solidFill>
                <a:srgbClr val="253957"/>
              </a:solidFill>
            </a:endParaRPr>
          </a:p>
        </p:txBody>
      </p:sp>
      <p:graphicFrame>
        <p:nvGraphicFramePr>
          <p:cNvPr id="3" name="Таблица 3">
            <a:extLst>
              <a:ext uri="{FF2B5EF4-FFF2-40B4-BE49-F238E27FC236}">
                <a16:creationId xmlns:a16="http://schemas.microsoft.com/office/drawing/2014/main" id="{0D79D518-C4BA-6847-8F03-5B6AB03ABB54}"/>
              </a:ext>
            </a:extLst>
          </p:cNvPr>
          <p:cNvGraphicFramePr>
            <a:graphicFrameLocks noGrp="1"/>
          </p:cNvGraphicFramePr>
          <p:nvPr/>
        </p:nvGraphicFramePr>
        <p:xfrm>
          <a:off x="8502080" y="7227011"/>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1</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9" name="Таблица 3">
            <a:extLst>
              <a:ext uri="{FF2B5EF4-FFF2-40B4-BE49-F238E27FC236}">
                <a16:creationId xmlns:a16="http://schemas.microsoft.com/office/drawing/2014/main" id="{43F7571B-A3F4-CE4A-A999-7DF56D5069E1}"/>
              </a:ext>
            </a:extLst>
          </p:cNvPr>
          <p:cNvGraphicFramePr>
            <a:graphicFrameLocks noGrp="1"/>
          </p:cNvGraphicFramePr>
          <p:nvPr/>
        </p:nvGraphicFramePr>
        <p:xfrm>
          <a:off x="8500209" y="9319233"/>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3</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12" name="Таблица 3">
            <a:extLst>
              <a:ext uri="{FF2B5EF4-FFF2-40B4-BE49-F238E27FC236}">
                <a16:creationId xmlns:a16="http://schemas.microsoft.com/office/drawing/2014/main" id="{49225406-6F0C-0E47-B1CD-BC98ED456D3D}"/>
              </a:ext>
            </a:extLst>
          </p:cNvPr>
          <p:cNvGraphicFramePr>
            <a:graphicFrameLocks noGrp="1"/>
          </p:cNvGraphicFramePr>
          <p:nvPr/>
        </p:nvGraphicFramePr>
        <p:xfrm>
          <a:off x="8500209" y="8273122"/>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2</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4" name="Таблица 4">
            <a:extLst>
              <a:ext uri="{FF2B5EF4-FFF2-40B4-BE49-F238E27FC236}">
                <a16:creationId xmlns:a16="http://schemas.microsoft.com/office/drawing/2014/main" id="{536D99BE-17B6-D94B-94D6-0F4287B67C77}"/>
              </a:ext>
            </a:extLst>
          </p:cNvPr>
          <p:cNvGraphicFramePr>
            <a:graphicFrameLocks noGrp="1"/>
          </p:cNvGraphicFramePr>
          <p:nvPr>
            <p:extLst>
              <p:ext uri="{D42A27DB-BD31-4B8C-83A1-F6EECF244321}">
                <p14:modId xmlns:p14="http://schemas.microsoft.com/office/powerpoint/2010/main" val="3895715609"/>
              </p:ext>
            </p:extLst>
          </p:nvPr>
        </p:nvGraphicFramePr>
        <p:xfrm>
          <a:off x="17400225" y="4136698"/>
          <a:ext cx="810400" cy="909107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1574137115"/>
                    </a:ext>
                  </a:extLst>
                </a:gridCol>
              </a:tblGrid>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17489695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126484950"/>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435739753"/>
                  </a:ext>
                </a:extLst>
              </a:tr>
              <a:tr h="1136384">
                <a:tc>
                  <a:txBody>
                    <a:bodyPr/>
                    <a:lstStyle/>
                    <a:p>
                      <a:r>
                        <a:rPr lang="en-US" sz="3200" dirty="0"/>
                        <a:t>1</a:t>
                      </a:r>
                      <a:endParaRPr lang="ru-RU" sz="3200" dirty="0"/>
                    </a:p>
                  </a:txBody>
                  <a:tcPr marL="90000" anchor="ctr">
                    <a:solidFill>
                      <a:schemeClr val="accent2"/>
                    </a:solidFill>
                  </a:tcPr>
                </a:tc>
                <a:extLst>
                  <a:ext uri="{0D108BD9-81ED-4DB2-BD59-A6C34878D82A}">
                    <a16:rowId xmlns:a16="http://schemas.microsoft.com/office/drawing/2014/main" val="1936523748"/>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82332135"/>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77919326"/>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204417090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757772878"/>
                  </a:ext>
                </a:extLst>
              </a:tr>
            </a:tbl>
          </a:graphicData>
        </a:graphic>
      </p:graphicFrame>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862C6B5-9E98-644D-9399-7312613EC066}"/>
              </a:ext>
            </a:extLst>
          </p:cNvPr>
          <p:cNvSpPr txBox="1"/>
          <p:nvPr/>
        </p:nvSpPr>
        <p:spPr>
          <a:xfrm>
            <a:off x="4162161" y="8124529"/>
            <a:ext cx="624682" cy="1041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5400" dirty="0"/>
              <a:t>B</a:t>
            </a:r>
            <a:endParaRPr lang="ru-RU" sz="5400" dirty="0"/>
          </a:p>
        </p:txBody>
      </p:sp>
      <p:cxnSp>
        <p:nvCxnSpPr>
          <p:cNvPr id="6" name="Прямая со стрелкой 5">
            <a:extLst>
              <a:ext uri="{FF2B5EF4-FFF2-40B4-BE49-F238E27FC236}">
                <a16:creationId xmlns:a16="http://schemas.microsoft.com/office/drawing/2014/main" id="{CA60B092-BAF0-9046-9F36-A601D1D492D8}"/>
              </a:ext>
            </a:extLst>
          </p:cNvPr>
          <p:cNvCxnSpPr/>
          <p:nvPr/>
        </p:nvCxnSpPr>
        <p:spPr>
          <a:xfrm flipV="1">
            <a:off x="4786843" y="7650088"/>
            <a:ext cx="3300701" cy="62303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Прямая со стрелкой 7">
            <a:extLst>
              <a:ext uri="{FF2B5EF4-FFF2-40B4-BE49-F238E27FC236}">
                <a16:creationId xmlns:a16="http://schemas.microsoft.com/office/drawing/2014/main" id="{DAA2A298-4D70-C24B-82A6-3949FB27F67A}"/>
              </a:ext>
            </a:extLst>
          </p:cNvPr>
          <p:cNvCxnSpPr>
            <a:stCxn id="14" idx="3"/>
          </p:cNvCxnSpPr>
          <p:nvPr/>
        </p:nvCxnSpPr>
        <p:spPr>
          <a:xfrm>
            <a:off x="4786843" y="8645117"/>
            <a:ext cx="3228693" cy="1308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Прямая со стрелкой 10">
            <a:extLst>
              <a:ext uri="{FF2B5EF4-FFF2-40B4-BE49-F238E27FC236}">
                <a16:creationId xmlns:a16="http://schemas.microsoft.com/office/drawing/2014/main" id="{677BE666-DEB1-5B46-A3EC-EC9F9D7CB22E}"/>
              </a:ext>
            </a:extLst>
          </p:cNvPr>
          <p:cNvCxnSpPr/>
          <p:nvPr/>
        </p:nvCxnSpPr>
        <p:spPr>
          <a:xfrm>
            <a:off x="4786843" y="9030634"/>
            <a:ext cx="3300701" cy="56367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 name="Прямая со стрелкой 6">
            <a:extLst>
              <a:ext uri="{FF2B5EF4-FFF2-40B4-BE49-F238E27FC236}">
                <a16:creationId xmlns:a16="http://schemas.microsoft.com/office/drawing/2014/main" id="{DDA8C485-310B-7447-B13A-3D1D75B6D852}"/>
              </a:ext>
            </a:extLst>
          </p:cNvPr>
          <p:cNvCxnSpPr/>
          <p:nvPr/>
        </p:nvCxnSpPr>
        <p:spPr>
          <a:xfrm flipV="1">
            <a:off x="9599712" y="4697760"/>
            <a:ext cx="7416824" cy="295232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Прямая со стрелкой 12">
            <a:extLst>
              <a:ext uri="{FF2B5EF4-FFF2-40B4-BE49-F238E27FC236}">
                <a16:creationId xmlns:a16="http://schemas.microsoft.com/office/drawing/2014/main" id="{7157E174-F7E1-574A-95FA-C87AB16A3E18}"/>
              </a:ext>
            </a:extLst>
          </p:cNvPr>
          <p:cNvCxnSpPr/>
          <p:nvPr/>
        </p:nvCxnSpPr>
        <p:spPr>
          <a:xfrm>
            <a:off x="9599712" y="8514184"/>
            <a:ext cx="7416824" cy="65152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D75F2988-2AD2-8A43-B42B-C8653DA40D4F}"/>
              </a:ext>
            </a:extLst>
          </p:cNvPr>
          <p:cNvCxnSpPr/>
          <p:nvPr/>
        </p:nvCxnSpPr>
        <p:spPr>
          <a:xfrm flipV="1">
            <a:off x="9599712" y="8124529"/>
            <a:ext cx="7416824" cy="1469775"/>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3467061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600557"/>
            <a:ext cx="1867025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Проверка принадлежности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71988" y="4913784"/>
            <a:ext cx="21506374" cy="6929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r>
              <a:rPr lang="ru-RU" sz="4000" dirty="0"/>
              <a:t> </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14</a:t>
            </a:fld>
            <a:endParaRPr lang="ru-RU" dirty="0">
              <a:solidFill>
                <a:srgbClr val="253957"/>
              </a:solidFill>
            </a:endParaRPr>
          </a:p>
        </p:txBody>
      </p:sp>
      <p:graphicFrame>
        <p:nvGraphicFramePr>
          <p:cNvPr id="3" name="Таблица 3">
            <a:extLst>
              <a:ext uri="{FF2B5EF4-FFF2-40B4-BE49-F238E27FC236}">
                <a16:creationId xmlns:a16="http://schemas.microsoft.com/office/drawing/2014/main" id="{0D79D518-C4BA-6847-8F03-5B6AB03ABB54}"/>
              </a:ext>
            </a:extLst>
          </p:cNvPr>
          <p:cNvGraphicFramePr>
            <a:graphicFrameLocks noGrp="1"/>
          </p:cNvGraphicFramePr>
          <p:nvPr/>
        </p:nvGraphicFramePr>
        <p:xfrm>
          <a:off x="8502080" y="7227011"/>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1</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9" name="Таблица 3">
            <a:extLst>
              <a:ext uri="{FF2B5EF4-FFF2-40B4-BE49-F238E27FC236}">
                <a16:creationId xmlns:a16="http://schemas.microsoft.com/office/drawing/2014/main" id="{43F7571B-A3F4-CE4A-A999-7DF56D5069E1}"/>
              </a:ext>
            </a:extLst>
          </p:cNvPr>
          <p:cNvGraphicFramePr>
            <a:graphicFrameLocks noGrp="1"/>
          </p:cNvGraphicFramePr>
          <p:nvPr/>
        </p:nvGraphicFramePr>
        <p:xfrm>
          <a:off x="8500209" y="9319233"/>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3</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12" name="Таблица 3">
            <a:extLst>
              <a:ext uri="{FF2B5EF4-FFF2-40B4-BE49-F238E27FC236}">
                <a16:creationId xmlns:a16="http://schemas.microsoft.com/office/drawing/2014/main" id="{49225406-6F0C-0E47-B1CD-BC98ED456D3D}"/>
              </a:ext>
            </a:extLst>
          </p:cNvPr>
          <p:cNvGraphicFramePr>
            <a:graphicFrameLocks noGrp="1"/>
          </p:cNvGraphicFramePr>
          <p:nvPr/>
        </p:nvGraphicFramePr>
        <p:xfrm>
          <a:off x="8500209" y="8273122"/>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2</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4" name="Таблица 4">
            <a:extLst>
              <a:ext uri="{FF2B5EF4-FFF2-40B4-BE49-F238E27FC236}">
                <a16:creationId xmlns:a16="http://schemas.microsoft.com/office/drawing/2014/main" id="{536D99BE-17B6-D94B-94D6-0F4287B67C77}"/>
              </a:ext>
            </a:extLst>
          </p:cNvPr>
          <p:cNvGraphicFramePr>
            <a:graphicFrameLocks noGrp="1"/>
          </p:cNvGraphicFramePr>
          <p:nvPr>
            <p:extLst>
              <p:ext uri="{D42A27DB-BD31-4B8C-83A1-F6EECF244321}">
                <p14:modId xmlns:p14="http://schemas.microsoft.com/office/powerpoint/2010/main" val="684172522"/>
              </p:ext>
            </p:extLst>
          </p:nvPr>
        </p:nvGraphicFramePr>
        <p:xfrm>
          <a:off x="17400225" y="4136698"/>
          <a:ext cx="810400" cy="909107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1574137115"/>
                    </a:ext>
                  </a:extLst>
                </a:gridCol>
              </a:tblGrid>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17489695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126484950"/>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435739753"/>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1936523748"/>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82332135"/>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77919326"/>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204417090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757772878"/>
                  </a:ext>
                </a:extLst>
              </a:tr>
            </a:tbl>
          </a:graphicData>
        </a:graphic>
      </p:graphicFrame>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862C6B5-9E98-644D-9399-7312613EC066}"/>
              </a:ext>
            </a:extLst>
          </p:cNvPr>
          <p:cNvSpPr txBox="1"/>
          <p:nvPr/>
        </p:nvSpPr>
        <p:spPr>
          <a:xfrm>
            <a:off x="4162161" y="8124529"/>
            <a:ext cx="624682" cy="1041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5400" dirty="0"/>
              <a:t>A</a:t>
            </a:r>
            <a:endParaRPr lang="ru-RU" sz="5400" dirty="0"/>
          </a:p>
        </p:txBody>
      </p:sp>
      <p:cxnSp>
        <p:nvCxnSpPr>
          <p:cNvPr id="6" name="Прямая со стрелкой 5">
            <a:extLst>
              <a:ext uri="{FF2B5EF4-FFF2-40B4-BE49-F238E27FC236}">
                <a16:creationId xmlns:a16="http://schemas.microsoft.com/office/drawing/2014/main" id="{CA60B092-BAF0-9046-9F36-A601D1D492D8}"/>
              </a:ext>
            </a:extLst>
          </p:cNvPr>
          <p:cNvCxnSpPr/>
          <p:nvPr/>
        </p:nvCxnSpPr>
        <p:spPr>
          <a:xfrm flipV="1">
            <a:off x="4786843" y="7650088"/>
            <a:ext cx="3300701" cy="62303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Прямая со стрелкой 7">
            <a:extLst>
              <a:ext uri="{FF2B5EF4-FFF2-40B4-BE49-F238E27FC236}">
                <a16:creationId xmlns:a16="http://schemas.microsoft.com/office/drawing/2014/main" id="{DAA2A298-4D70-C24B-82A6-3949FB27F67A}"/>
              </a:ext>
            </a:extLst>
          </p:cNvPr>
          <p:cNvCxnSpPr>
            <a:stCxn id="14" idx="3"/>
          </p:cNvCxnSpPr>
          <p:nvPr/>
        </p:nvCxnSpPr>
        <p:spPr>
          <a:xfrm>
            <a:off x="4786843" y="8645117"/>
            <a:ext cx="3228693" cy="1308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Прямая со стрелкой 10">
            <a:extLst>
              <a:ext uri="{FF2B5EF4-FFF2-40B4-BE49-F238E27FC236}">
                <a16:creationId xmlns:a16="http://schemas.microsoft.com/office/drawing/2014/main" id="{677BE666-DEB1-5B46-A3EC-EC9F9D7CB22E}"/>
              </a:ext>
            </a:extLst>
          </p:cNvPr>
          <p:cNvCxnSpPr/>
          <p:nvPr/>
        </p:nvCxnSpPr>
        <p:spPr>
          <a:xfrm>
            <a:off x="4786843" y="9030634"/>
            <a:ext cx="3300701" cy="56367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738034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600557"/>
            <a:ext cx="1867025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Проверка принадлежности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71988" y="4913784"/>
            <a:ext cx="21506374" cy="6929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r>
              <a:rPr lang="ru-RU" sz="4000" dirty="0"/>
              <a:t> </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15</a:t>
            </a:fld>
            <a:endParaRPr lang="ru-RU" dirty="0">
              <a:solidFill>
                <a:srgbClr val="253957"/>
              </a:solidFill>
            </a:endParaRPr>
          </a:p>
        </p:txBody>
      </p:sp>
      <p:graphicFrame>
        <p:nvGraphicFramePr>
          <p:cNvPr id="3" name="Таблица 3">
            <a:extLst>
              <a:ext uri="{FF2B5EF4-FFF2-40B4-BE49-F238E27FC236}">
                <a16:creationId xmlns:a16="http://schemas.microsoft.com/office/drawing/2014/main" id="{0D79D518-C4BA-6847-8F03-5B6AB03ABB54}"/>
              </a:ext>
            </a:extLst>
          </p:cNvPr>
          <p:cNvGraphicFramePr>
            <a:graphicFrameLocks noGrp="1"/>
          </p:cNvGraphicFramePr>
          <p:nvPr/>
        </p:nvGraphicFramePr>
        <p:xfrm>
          <a:off x="8502080" y="7227011"/>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1</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9" name="Таблица 3">
            <a:extLst>
              <a:ext uri="{FF2B5EF4-FFF2-40B4-BE49-F238E27FC236}">
                <a16:creationId xmlns:a16="http://schemas.microsoft.com/office/drawing/2014/main" id="{43F7571B-A3F4-CE4A-A999-7DF56D5069E1}"/>
              </a:ext>
            </a:extLst>
          </p:cNvPr>
          <p:cNvGraphicFramePr>
            <a:graphicFrameLocks noGrp="1"/>
          </p:cNvGraphicFramePr>
          <p:nvPr/>
        </p:nvGraphicFramePr>
        <p:xfrm>
          <a:off x="8500209" y="9319233"/>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3</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12" name="Таблица 3">
            <a:extLst>
              <a:ext uri="{FF2B5EF4-FFF2-40B4-BE49-F238E27FC236}">
                <a16:creationId xmlns:a16="http://schemas.microsoft.com/office/drawing/2014/main" id="{49225406-6F0C-0E47-B1CD-BC98ED456D3D}"/>
              </a:ext>
            </a:extLst>
          </p:cNvPr>
          <p:cNvGraphicFramePr>
            <a:graphicFrameLocks noGrp="1"/>
          </p:cNvGraphicFramePr>
          <p:nvPr/>
        </p:nvGraphicFramePr>
        <p:xfrm>
          <a:off x="8500209" y="8273122"/>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2</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4" name="Таблица 4">
            <a:extLst>
              <a:ext uri="{FF2B5EF4-FFF2-40B4-BE49-F238E27FC236}">
                <a16:creationId xmlns:a16="http://schemas.microsoft.com/office/drawing/2014/main" id="{536D99BE-17B6-D94B-94D6-0F4287B67C77}"/>
              </a:ext>
            </a:extLst>
          </p:cNvPr>
          <p:cNvGraphicFramePr>
            <a:graphicFrameLocks noGrp="1"/>
          </p:cNvGraphicFramePr>
          <p:nvPr>
            <p:extLst>
              <p:ext uri="{D42A27DB-BD31-4B8C-83A1-F6EECF244321}">
                <p14:modId xmlns:p14="http://schemas.microsoft.com/office/powerpoint/2010/main" val="3584318949"/>
              </p:ext>
            </p:extLst>
          </p:nvPr>
        </p:nvGraphicFramePr>
        <p:xfrm>
          <a:off x="17400225" y="4136698"/>
          <a:ext cx="810400" cy="909107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1574137115"/>
                    </a:ext>
                  </a:extLst>
                </a:gridCol>
              </a:tblGrid>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17489695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126484950"/>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435739753"/>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1936523748"/>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82332135"/>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77919326"/>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204417090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757772878"/>
                  </a:ext>
                </a:extLst>
              </a:tr>
            </a:tbl>
          </a:graphicData>
        </a:graphic>
      </p:graphicFrame>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862C6B5-9E98-644D-9399-7312613EC066}"/>
              </a:ext>
            </a:extLst>
          </p:cNvPr>
          <p:cNvSpPr txBox="1"/>
          <p:nvPr/>
        </p:nvSpPr>
        <p:spPr>
          <a:xfrm>
            <a:off x="4162161" y="8124529"/>
            <a:ext cx="624682" cy="1041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5400" dirty="0"/>
              <a:t>A</a:t>
            </a:r>
            <a:endParaRPr lang="ru-RU" sz="5400" dirty="0"/>
          </a:p>
        </p:txBody>
      </p:sp>
      <p:cxnSp>
        <p:nvCxnSpPr>
          <p:cNvPr id="6" name="Прямая со стрелкой 5">
            <a:extLst>
              <a:ext uri="{FF2B5EF4-FFF2-40B4-BE49-F238E27FC236}">
                <a16:creationId xmlns:a16="http://schemas.microsoft.com/office/drawing/2014/main" id="{CA60B092-BAF0-9046-9F36-A601D1D492D8}"/>
              </a:ext>
            </a:extLst>
          </p:cNvPr>
          <p:cNvCxnSpPr/>
          <p:nvPr/>
        </p:nvCxnSpPr>
        <p:spPr>
          <a:xfrm flipV="1">
            <a:off x="4786843" y="7650088"/>
            <a:ext cx="3300701" cy="62303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Прямая со стрелкой 7">
            <a:extLst>
              <a:ext uri="{FF2B5EF4-FFF2-40B4-BE49-F238E27FC236}">
                <a16:creationId xmlns:a16="http://schemas.microsoft.com/office/drawing/2014/main" id="{DAA2A298-4D70-C24B-82A6-3949FB27F67A}"/>
              </a:ext>
            </a:extLst>
          </p:cNvPr>
          <p:cNvCxnSpPr>
            <a:stCxn id="14" idx="3"/>
          </p:cNvCxnSpPr>
          <p:nvPr/>
        </p:nvCxnSpPr>
        <p:spPr>
          <a:xfrm>
            <a:off x="4786843" y="8645117"/>
            <a:ext cx="3228693" cy="1308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Прямая со стрелкой 10">
            <a:extLst>
              <a:ext uri="{FF2B5EF4-FFF2-40B4-BE49-F238E27FC236}">
                <a16:creationId xmlns:a16="http://schemas.microsoft.com/office/drawing/2014/main" id="{677BE666-DEB1-5B46-A3EC-EC9F9D7CB22E}"/>
              </a:ext>
            </a:extLst>
          </p:cNvPr>
          <p:cNvCxnSpPr/>
          <p:nvPr/>
        </p:nvCxnSpPr>
        <p:spPr>
          <a:xfrm>
            <a:off x="4786843" y="9030634"/>
            <a:ext cx="3300701" cy="56367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 name="Прямая со стрелкой 6">
            <a:extLst>
              <a:ext uri="{FF2B5EF4-FFF2-40B4-BE49-F238E27FC236}">
                <a16:creationId xmlns:a16="http://schemas.microsoft.com/office/drawing/2014/main" id="{EE06E797-814A-B64D-A663-3A6F2B410968}"/>
              </a:ext>
            </a:extLst>
          </p:cNvPr>
          <p:cNvCxnSpPr/>
          <p:nvPr/>
        </p:nvCxnSpPr>
        <p:spPr>
          <a:xfrm flipV="1">
            <a:off x="9599712" y="4769768"/>
            <a:ext cx="7344816" cy="288032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Прямая со стрелкой 12">
            <a:extLst>
              <a:ext uri="{FF2B5EF4-FFF2-40B4-BE49-F238E27FC236}">
                <a16:creationId xmlns:a16="http://schemas.microsoft.com/office/drawing/2014/main" id="{72222B33-1D04-0540-BC69-3159A36D9C00}"/>
              </a:ext>
            </a:extLst>
          </p:cNvPr>
          <p:cNvCxnSpPr/>
          <p:nvPr/>
        </p:nvCxnSpPr>
        <p:spPr>
          <a:xfrm>
            <a:off x="9671720" y="8645117"/>
            <a:ext cx="7344816" cy="285632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DF0C52EA-2B62-4647-8B1C-5E2A526027F2}"/>
              </a:ext>
            </a:extLst>
          </p:cNvPr>
          <p:cNvCxnSpPr/>
          <p:nvPr/>
        </p:nvCxnSpPr>
        <p:spPr>
          <a:xfrm flipV="1">
            <a:off x="9743728" y="9319233"/>
            <a:ext cx="7200800" cy="27507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5756257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600557"/>
            <a:ext cx="1867025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Проверка принадлежности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71988" y="4913784"/>
            <a:ext cx="21506374" cy="6929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r>
              <a:rPr lang="ru-RU" sz="4000" dirty="0"/>
              <a:t> </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16</a:t>
            </a:fld>
            <a:endParaRPr lang="ru-RU" dirty="0">
              <a:solidFill>
                <a:srgbClr val="253957"/>
              </a:solidFill>
            </a:endParaRPr>
          </a:p>
        </p:txBody>
      </p:sp>
      <p:graphicFrame>
        <p:nvGraphicFramePr>
          <p:cNvPr id="3" name="Таблица 3">
            <a:extLst>
              <a:ext uri="{FF2B5EF4-FFF2-40B4-BE49-F238E27FC236}">
                <a16:creationId xmlns:a16="http://schemas.microsoft.com/office/drawing/2014/main" id="{0D79D518-C4BA-6847-8F03-5B6AB03ABB54}"/>
              </a:ext>
            </a:extLst>
          </p:cNvPr>
          <p:cNvGraphicFramePr>
            <a:graphicFrameLocks noGrp="1"/>
          </p:cNvGraphicFramePr>
          <p:nvPr/>
        </p:nvGraphicFramePr>
        <p:xfrm>
          <a:off x="8502080" y="7227011"/>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1</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9" name="Таблица 3">
            <a:extLst>
              <a:ext uri="{FF2B5EF4-FFF2-40B4-BE49-F238E27FC236}">
                <a16:creationId xmlns:a16="http://schemas.microsoft.com/office/drawing/2014/main" id="{43F7571B-A3F4-CE4A-A999-7DF56D5069E1}"/>
              </a:ext>
            </a:extLst>
          </p:cNvPr>
          <p:cNvGraphicFramePr>
            <a:graphicFrameLocks noGrp="1"/>
          </p:cNvGraphicFramePr>
          <p:nvPr/>
        </p:nvGraphicFramePr>
        <p:xfrm>
          <a:off x="8500209" y="9319233"/>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3</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12" name="Таблица 3">
            <a:extLst>
              <a:ext uri="{FF2B5EF4-FFF2-40B4-BE49-F238E27FC236}">
                <a16:creationId xmlns:a16="http://schemas.microsoft.com/office/drawing/2014/main" id="{49225406-6F0C-0E47-B1CD-BC98ED456D3D}"/>
              </a:ext>
            </a:extLst>
          </p:cNvPr>
          <p:cNvGraphicFramePr>
            <a:graphicFrameLocks noGrp="1"/>
          </p:cNvGraphicFramePr>
          <p:nvPr/>
        </p:nvGraphicFramePr>
        <p:xfrm>
          <a:off x="8500209" y="8273122"/>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2</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4" name="Таблица 4">
            <a:extLst>
              <a:ext uri="{FF2B5EF4-FFF2-40B4-BE49-F238E27FC236}">
                <a16:creationId xmlns:a16="http://schemas.microsoft.com/office/drawing/2014/main" id="{536D99BE-17B6-D94B-94D6-0F4287B67C77}"/>
              </a:ext>
            </a:extLst>
          </p:cNvPr>
          <p:cNvGraphicFramePr>
            <a:graphicFrameLocks noGrp="1"/>
          </p:cNvGraphicFramePr>
          <p:nvPr/>
        </p:nvGraphicFramePr>
        <p:xfrm>
          <a:off x="17400225" y="4136698"/>
          <a:ext cx="810400" cy="909107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1574137115"/>
                    </a:ext>
                  </a:extLst>
                </a:gridCol>
              </a:tblGrid>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17489695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126484950"/>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435739753"/>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1936523748"/>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82332135"/>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77919326"/>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204417090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757772878"/>
                  </a:ext>
                </a:extLst>
              </a:tr>
            </a:tbl>
          </a:graphicData>
        </a:graphic>
      </p:graphicFrame>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862C6B5-9E98-644D-9399-7312613EC066}"/>
              </a:ext>
            </a:extLst>
          </p:cNvPr>
          <p:cNvSpPr txBox="1"/>
          <p:nvPr/>
        </p:nvSpPr>
        <p:spPr>
          <a:xfrm>
            <a:off x="4162161" y="8124529"/>
            <a:ext cx="624682" cy="1041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5400" dirty="0"/>
              <a:t>A</a:t>
            </a:r>
            <a:endParaRPr lang="ru-RU" sz="5400" dirty="0"/>
          </a:p>
        </p:txBody>
      </p:sp>
      <p:cxnSp>
        <p:nvCxnSpPr>
          <p:cNvPr id="6" name="Прямая со стрелкой 5">
            <a:extLst>
              <a:ext uri="{FF2B5EF4-FFF2-40B4-BE49-F238E27FC236}">
                <a16:creationId xmlns:a16="http://schemas.microsoft.com/office/drawing/2014/main" id="{CA60B092-BAF0-9046-9F36-A601D1D492D8}"/>
              </a:ext>
            </a:extLst>
          </p:cNvPr>
          <p:cNvCxnSpPr/>
          <p:nvPr/>
        </p:nvCxnSpPr>
        <p:spPr>
          <a:xfrm flipV="1">
            <a:off x="4786843" y="7650088"/>
            <a:ext cx="3300701" cy="62303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Прямая со стрелкой 7">
            <a:extLst>
              <a:ext uri="{FF2B5EF4-FFF2-40B4-BE49-F238E27FC236}">
                <a16:creationId xmlns:a16="http://schemas.microsoft.com/office/drawing/2014/main" id="{DAA2A298-4D70-C24B-82A6-3949FB27F67A}"/>
              </a:ext>
            </a:extLst>
          </p:cNvPr>
          <p:cNvCxnSpPr>
            <a:stCxn id="14" idx="3"/>
          </p:cNvCxnSpPr>
          <p:nvPr/>
        </p:nvCxnSpPr>
        <p:spPr>
          <a:xfrm>
            <a:off x="4786843" y="8645117"/>
            <a:ext cx="3228693" cy="1308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Прямая со стрелкой 10">
            <a:extLst>
              <a:ext uri="{FF2B5EF4-FFF2-40B4-BE49-F238E27FC236}">
                <a16:creationId xmlns:a16="http://schemas.microsoft.com/office/drawing/2014/main" id="{677BE666-DEB1-5B46-A3EC-EC9F9D7CB22E}"/>
              </a:ext>
            </a:extLst>
          </p:cNvPr>
          <p:cNvCxnSpPr/>
          <p:nvPr/>
        </p:nvCxnSpPr>
        <p:spPr>
          <a:xfrm>
            <a:off x="4786843" y="9030634"/>
            <a:ext cx="3300701" cy="56367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 name="Прямая со стрелкой 6">
            <a:extLst>
              <a:ext uri="{FF2B5EF4-FFF2-40B4-BE49-F238E27FC236}">
                <a16:creationId xmlns:a16="http://schemas.microsoft.com/office/drawing/2014/main" id="{EE06E797-814A-B64D-A663-3A6F2B410968}"/>
              </a:ext>
            </a:extLst>
          </p:cNvPr>
          <p:cNvCxnSpPr/>
          <p:nvPr/>
        </p:nvCxnSpPr>
        <p:spPr>
          <a:xfrm flipV="1">
            <a:off x="9599712" y="4769768"/>
            <a:ext cx="7344816" cy="288032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Прямая со стрелкой 12">
            <a:extLst>
              <a:ext uri="{FF2B5EF4-FFF2-40B4-BE49-F238E27FC236}">
                <a16:creationId xmlns:a16="http://schemas.microsoft.com/office/drawing/2014/main" id="{72222B33-1D04-0540-BC69-3159A36D9C00}"/>
              </a:ext>
            </a:extLst>
          </p:cNvPr>
          <p:cNvCxnSpPr/>
          <p:nvPr/>
        </p:nvCxnSpPr>
        <p:spPr>
          <a:xfrm>
            <a:off x="9671720" y="8645117"/>
            <a:ext cx="7344816" cy="285632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DF0C52EA-2B62-4647-8B1C-5E2A526027F2}"/>
              </a:ext>
            </a:extLst>
          </p:cNvPr>
          <p:cNvCxnSpPr/>
          <p:nvPr/>
        </p:nvCxnSpPr>
        <p:spPr>
          <a:xfrm flipV="1">
            <a:off x="9743728" y="9319233"/>
            <a:ext cx="7200800" cy="27507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D4F19D8-FA23-FB48-89A2-3790D29647D3}"/>
              </a:ext>
            </a:extLst>
          </p:cNvPr>
          <p:cNvSpPr txBox="1"/>
          <p:nvPr/>
        </p:nvSpPr>
        <p:spPr>
          <a:xfrm>
            <a:off x="1271988" y="4481169"/>
            <a:ext cx="8759772" cy="6486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just">
              <a:defRPr sz="2800">
                <a:solidFill>
                  <a:srgbClr val="253957"/>
                </a:solidFill>
                <a:latin typeface="+mn-lt"/>
                <a:ea typeface="+mn-ea"/>
                <a:cs typeface="+mn-cs"/>
                <a:sym typeface="Arial Narrow"/>
              </a:defRPr>
            </a:pPr>
            <a:r>
              <a:rPr lang="ru-RU" sz="4000" b="1" u="sng" dirty="0"/>
              <a:t>Возможно</a:t>
            </a:r>
            <a:r>
              <a:rPr lang="ru-RU" sz="4000" dirty="0"/>
              <a:t> принадлежит</a:t>
            </a:r>
            <a:endParaRPr lang="ru-RU" sz="4000" u="sng" dirty="0"/>
          </a:p>
        </p:txBody>
      </p:sp>
    </p:spTree>
    <p:extLst>
      <p:ext uri="{BB962C8B-B14F-4D97-AF65-F5344CB8AC3E}">
        <p14:creationId xmlns:p14="http://schemas.microsoft.com/office/powerpoint/2010/main" val="187205937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600557"/>
            <a:ext cx="1867025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Проверка принадлежности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71988" y="4913784"/>
            <a:ext cx="21506374" cy="6929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r>
              <a:rPr lang="ru-RU" sz="4000" dirty="0"/>
              <a:t> </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17</a:t>
            </a:fld>
            <a:endParaRPr lang="ru-RU" dirty="0">
              <a:solidFill>
                <a:srgbClr val="253957"/>
              </a:solidFill>
            </a:endParaRPr>
          </a:p>
        </p:txBody>
      </p:sp>
      <p:graphicFrame>
        <p:nvGraphicFramePr>
          <p:cNvPr id="3" name="Таблица 3">
            <a:extLst>
              <a:ext uri="{FF2B5EF4-FFF2-40B4-BE49-F238E27FC236}">
                <a16:creationId xmlns:a16="http://schemas.microsoft.com/office/drawing/2014/main" id="{0D79D518-C4BA-6847-8F03-5B6AB03ABB54}"/>
              </a:ext>
            </a:extLst>
          </p:cNvPr>
          <p:cNvGraphicFramePr>
            <a:graphicFrameLocks noGrp="1"/>
          </p:cNvGraphicFramePr>
          <p:nvPr/>
        </p:nvGraphicFramePr>
        <p:xfrm>
          <a:off x="8502080" y="7227011"/>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1</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9" name="Таблица 3">
            <a:extLst>
              <a:ext uri="{FF2B5EF4-FFF2-40B4-BE49-F238E27FC236}">
                <a16:creationId xmlns:a16="http://schemas.microsoft.com/office/drawing/2014/main" id="{43F7571B-A3F4-CE4A-A999-7DF56D5069E1}"/>
              </a:ext>
            </a:extLst>
          </p:cNvPr>
          <p:cNvGraphicFramePr>
            <a:graphicFrameLocks noGrp="1"/>
          </p:cNvGraphicFramePr>
          <p:nvPr/>
        </p:nvGraphicFramePr>
        <p:xfrm>
          <a:off x="8500209" y="9319233"/>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3</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12" name="Таблица 3">
            <a:extLst>
              <a:ext uri="{FF2B5EF4-FFF2-40B4-BE49-F238E27FC236}">
                <a16:creationId xmlns:a16="http://schemas.microsoft.com/office/drawing/2014/main" id="{49225406-6F0C-0E47-B1CD-BC98ED456D3D}"/>
              </a:ext>
            </a:extLst>
          </p:cNvPr>
          <p:cNvGraphicFramePr>
            <a:graphicFrameLocks noGrp="1"/>
          </p:cNvGraphicFramePr>
          <p:nvPr/>
        </p:nvGraphicFramePr>
        <p:xfrm>
          <a:off x="8500209" y="8273122"/>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2</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4" name="Таблица 4">
            <a:extLst>
              <a:ext uri="{FF2B5EF4-FFF2-40B4-BE49-F238E27FC236}">
                <a16:creationId xmlns:a16="http://schemas.microsoft.com/office/drawing/2014/main" id="{536D99BE-17B6-D94B-94D6-0F4287B67C77}"/>
              </a:ext>
            </a:extLst>
          </p:cNvPr>
          <p:cNvGraphicFramePr>
            <a:graphicFrameLocks noGrp="1"/>
          </p:cNvGraphicFramePr>
          <p:nvPr>
            <p:extLst>
              <p:ext uri="{D42A27DB-BD31-4B8C-83A1-F6EECF244321}">
                <p14:modId xmlns:p14="http://schemas.microsoft.com/office/powerpoint/2010/main" val="2606979956"/>
              </p:ext>
            </p:extLst>
          </p:nvPr>
        </p:nvGraphicFramePr>
        <p:xfrm>
          <a:off x="17400225" y="4136698"/>
          <a:ext cx="810400" cy="909107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1574137115"/>
                    </a:ext>
                  </a:extLst>
                </a:gridCol>
              </a:tblGrid>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174896958"/>
                  </a:ext>
                </a:extLst>
              </a:tr>
              <a:tr h="1136384">
                <a:tc>
                  <a:txBody>
                    <a:bodyPr/>
                    <a:lstStyle/>
                    <a:p>
                      <a:r>
                        <a:rPr lang="en-US" sz="3200" dirty="0"/>
                        <a:t>0</a:t>
                      </a:r>
                      <a:endParaRPr lang="ru-RU" sz="3200" dirty="0"/>
                    </a:p>
                  </a:txBody>
                  <a:tcPr marL="90000" anchor="ctr">
                    <a:solidFill>
                      <a:schemeClr val="accent5"/>
                    </a:solidFill>
                  </a:tcPr>
                </a:tc>
                <a:extLst>
                  <a:ext uri="{0D108BD9-81ED-4DB2-BD59-A6C34878D82A}">
                    <a16:rowId xmlns:a16="http://schemas.microsoft.com/office/drawing/2014/main" val="126484950"/>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435739753"/>
                  </a:ext>
                </a:extLst>
              </a:tr>
              <a:tr h="1136384">
                <a:tc>
                  <a:txBody>
                    <a:bodyPr/>
                    <a:lstStyle/>
                    <a:p>
                      <a:r>
                        <a:rPr lang="en-US" sz="3200" dirty="0"/>
                        <a:t>1</a:t>
                      </a:r>
                      <a:endParaRPr lang="ru-RU" sz="3200" dirty="0"/>
                    </a:p>
                  </a:txBody>
                  <a:tcPr marL="90000" anchor="ctr">
                    <a:solidFill>
                      <a:schemeClr val="accent2"/>
                    </a:solidFill>
                  </a:tcPr>
                </a:tc>
                <a:extLst>
                  <a:ext uri="{0D108BD9-81ED-4DB2-BD59-A6C34878D82A}">
                    <a16:rowId xmlns:a16="http://schemas.microsoft.com/office/drawing/2014/main" val="1936523748"/>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82332135"/>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77919326"/>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204417090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757772878"/>
                  </a:ext>
                </a:extLst>
              </a:tr>
            </a:tbl>
          </a:graphicData>
        </a:graphic>
      </p:graphicFrame>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862C6B5-9E98-644D-9399-7312613EC066}"/>
              </a:ext>
            </a:extLst>
          </p:cNvPr>
          <p:cNvSpPr txBox="1"/>
          <p:nvPr/>
        </p:nvSpPr>
        <p:spPr>
          <a:xfrm>
            <a:off x="4162161" y="8124529"/>
            <a:ext cx="624682" cy="1041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ru-RU" sz="5400" dirty="0"/>
              <a:t>С</a:t>
            </a:r>
          </a:p>
        </p:txBody>
      </p:sp>
      <p:cxnSp>
        <p:nvCxnSpPr>
          <p:cNvPr id="6" name="Прямая со стрелкой 5">
            <a:extLst>
              <a:ext uri="{FF2B5EF4-FFF2-40B4-BE49-F238E27FC236}">
                <a16:creationId xmlns:a16="http://schemas.microsoft.com/office/drawing/2014/main" id="{CA60B092-BAF0-9046-9F36-A601D1D492D8}"/>
              </a:ext>
            </a:extLst>
          </p:cNvPr>
          <p:cNvCxnSpPr/>
          <p:nvPr/>
        </p:nvCxnSpPr>
        <p:spPr>
          <a:xfrm flipV="1">
            <a:off x="4786843" y="7650088"/>
            <a:ext cx="3300701" cy="62303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Прямая со стрелкой 7">
            <a:extLst>
              <a:ext uri="{FF2B5EF4-FFF2-40B4-BE49-F238E27FC236}">
                <a16:creationId xmlns:a16="http://schemas.microsoft.com/office/drawing/2014/main" id="{DAA2A298-4D70-C24B-82A6-3949FB27F67A}"/>
              </a:ext>
            </a:extLst>
          </p:cNvPr>
          <p:cNvCxnSpPr>
            <a:stCxn id="14" idx="3"/>
          </p:cNvCxnSpPr>
          <p:nvPr/>
        </p:nvCxnSpPr>
        <p:spPr>
          <a:xfrm>
            <a:off x="4786843" y="8645117"/>
            <a:ext cx="3228693" cy="1308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Прямая со стрелкой 10">
            <a:extLst>
              <a:ext uri="{FF2B5EF4-FFF2-40B4-BE49-F238E27FC236}">
                <a16:creationId xmlns:a16="http://schemas.microsoft.com/office/drawing/2014/main" id="{677BE666-DEB1-5B46-A3EC-EC9F9D7CB22E}"/>
              </a:ext>
            </a:extLst>
          </p:cNvPr>
          <p:cNvCxnSpPr/>
          <p:nvPr/>
        </p:nvCxnSpPr>
        <p:spPr>
          <a:xfrm>
            <a:off x="4786843" y="9030634"/>
            <a:ext cx="3300701" cy="56367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 name="Прямая со стрелкой 6">
            <a:extLst>
              <a:ext uri="{FF2B5EF4-FFF2-40B4-BE49-F238E27FC236}">
                <a16:creationId xmlns:a16="http://schemas.microsoft.com/office/drawing/2014/main" id="{DDA8C485-310B-7447-B13A-3D1D75B6D852}"/>
              </a:ext>
            </a:extLst>
          </p:cNvPr>
          <p:cNvCxnSpPr>
            <a:cxnSpLocks/>
          </p:cNvCxnSpPr>
          <p:nvPr/>
        </p:nvCxnSpPr>
        <p:spPr>
          <a:xfrm flipV="1">
            <a:off x="9599712" y="5921896"/>
            <a:ext cx="7416824" cy="172819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Прямая со стрелкой 12">
            <a:extLst>
              <a:ext uri="{FF2B5EF4-FFF2-40B4-BE49-F238E27FC236}">
                <a16:creationId xmlns:a16="http://schemas.microsoft.com/office/drawing/2014/main" id="{7157E174-F7E1-574A-95FA-C87AB16A3E18}"/>
              </a:ext>
            </a:extLst>
          </p:cNvPr>
          <p:cNvCxnSpPr>
            <a:cxnSpLocks/>
          </p:cNvCxnSpPr>
          <p:nvPr/>
        </p:nvCxnSpPr>
        <p:spPr>
          <a:xfrm flipV="1">
            <a:off x="9599712" y="4625752"/>
            <a:ext cx="7416824" cy="388843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D75F2988-2AD2-8A43-B42B-C8653DA40D4F}"/>
              </a:ext>
            </a:extLst>
          </p:cNvPr>
          <p:cNvCxnSpPr>
            <a:cxnSpLocks/>
          </p:cNvCxnSpPr>
          <p:nvPr/>
        </p:nvCxnSpPr>
        <p:spPr>
          <a:xfrm>
            <a:off x="9599712" y="9594305"/>
            <a:ext cx="7416824" cy="152113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6F13EB5D-F0B9-C34F-861C-3E1FCF0C34DA}"/>
              </a:ext>
            </a:extLst>
          </p:cNvPr>
          <p:cNvSpPr txBox="1"/>
          <p:nvPr/>
        </p:nvSpPr>
        <p:spPr>
          <a:xfrm>
            <a:off x="1271988" y="4481169"/>
            <a:ext cx="8759772" cy="6486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just">
              <a:defRPr sz="2800">
                <a:solidFill>
                  <a:srgbClr val="253957"/>
                </a:solidFill>
                <a:latin typeface="+mn-lt"/>
                <a:ea typeface="+mn-ea"/>
                <a:cs typeface="+mn-cs"/>
                <a:sym typeface="Arial Narrow"/>
              </a:defRPr>
            </a:pPr>
            <a:r>
              <a:rPr lang="ru-RU" sz="4000" b="1" u="sng" dirty="0"/>
              <a:t>Точно</a:t>
            </a:r>
            <a:r>
              <a:rPr lang="ru-RU" sz="4000" dirty="0"/>
              <a:t> не принадлежит</a:t>
            </a:r>
            <a:endParaRPr lang="ru-RU" sz="4000" u="sng" dirty="0"/>
          </a:p>
        </p:txBody>
      </p:sp>
    </p:spTree>
    <p:extLst>
      <p:ext uri="{BB962C8B-B14F-4D97-AF65-F5344CB8AC3E}">
        <p14:creationId xmlns:p14="http://schemas.microsoft.com/office/powerpoint/2010/main" val="254593314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600557"/>
            <a:ext cx="1867025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Проверка принадлежности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71988" y="4913784"/>
            <a:ext cx="21506374" cy="6929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r>
              <a:rPr lang="ru-RU" sz="4000" dirty="0"/>
              <a:t> </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18</a:t>
            </a:fld>
            <a:endParaRPr lang="ru-RU" dirty="0">
              <a:solidFill>
                <a:srgbClr val="253957"/>
              </a:solidFill>
            </a:endParaRPr>
          </a:p>
        </p:txBody>
      </p:sp>
      <p:graphicFrame>
        <p:nvGraphicFramePr>
          <p:cNvPr id="3" name="Таблица 3">
            <a:extLst>
              <a:ext uri="{FF2B5EF4-FFF2-40B4-BE49-F238E27FC236}">
                <a16:creationId xmlns:a16="http://schemas.microsoft.com/office/drawing/2014/main" id="{0D79D518-C4BA-6847-8F03-5B6AB03ABB54}"/>
              </a:ext>
            </a:extLst>
          </p:cNvPr>
          <p:cNvGraphicFramePr>
            <a:graphicFrameLocks noGrp="1"/>
          </p:cNvGraphicFramePr>
          <p:nvPr/>
        </p:nvGraphicFramePr>
        <p:xfrm>
          <a:off x="8502080" y="7227011"/>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1</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9" name="Таблица 3">
            <a:extLst>
              <a:ext uri="{FF2B5EF4-FFF2-40B4-BE49-F238E27FC236}">
                <a16:creationId xmlns:a16="http://schemas.microsoft.com/office/drawing/2014/main" id="{43F7571B-A3F4-CE4A-A999-7DF56D5069E1}"/>
              </a:ext>
            </a:extLst>
          </p:cNvPr>
          <p:cNvGraphicFramePr>
            <a:graphicFrameLocks noGrp="1"/>
          </p:cNvGraphicFramePr>
          <p:nvPr/>
        </p:nvGraphicFramePr>
        <p:xfrm>
          <a:off x="8500209" y="9319233"/>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3</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12" name="Таблица 3">
            <a:extLst>
              <a:ext uri="{FF2B5EF4-FFF2-40B4-BE49-F238E27FC236}">
                <a16:creationId xmlns:a16="http://schemas.microsoft.com/office/drawing/2014/main" id="{49225406-6F0C-0E47-B1CD-BC98ED456D3D}"/>
              </a:ext>
            </a:extLst>
          </p:cNvPr>
          <p:cNvGraphicFramePr>
            <a:graphicFrameLocks noGrp="1"/>
          </p:cNvGraphicFramePr>
          <p:nvPr/>
        </p:nvGraphicFramePr>
        <p:xfrm>
          <a:off x="8500209" y="8273122"/>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2</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4" name="Таблица 4">
            <a:extLst>
              <a:ext uri="{FF2B5EF4-FFF2-40B4-BE49-F238E27FC236}">
                <a16:creationId xmlns:a16="http://schemas.microsoft.com/office/drawing/2014/main" id="{536D99BE-17B6-D94B-94D6-0F4287B67C77}"/>
              </a:ext>
            </a:extLst>
          </p:cNvPr>
          <p:cNvGraphicFramePr>
            <a:graphicFrameLocks noGrp="1"/>
          </p:cNvGraphicFramePr>
          <p:nvPr/>
        </p:nvGraphicFramePr>
        <p:xfrm>
          <a:off x="17400225" y="4136698"/>
          <a:ext cx="810400" cy="909107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1574137115"/>
                    </a:ext>
                  </a:extLst>
                </a:gridCol>
              </a:tblGrid>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17489695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126484950"/>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435739753"/>
                  </a:ext>
                </a:extLst>
              </a:tr>
              <a:tr h="1136384">
                <a:tc>
                  <a:txBody>
                    <a:bodyPr/>
                    <a:lstStyle/>
                    <a:p>
                      <a:r>
                        <a:rPr lang="en-US" sz="3200" dirty="0"/>
                        <a:t>1</a:t>
                      </a:r>
                      <a:endParaRPr lang="ru-RU" sz="3200" dirty="0"/>
                    </a:p>
                  </a:txBody>
                  <a:tcPr marL="90000" anchor="ctr">
                    <a:solidFill>
                      <a:schemeClr val="accent2"/>
                    </a:solidFill>
                  </a:tcPr>
                </a:tc>
                <a:extLst>
                  <a:ext uri="{0D108BD9-81ED-4DB2-BD59-A6C34878D82A}">
                    <a16:rowId xmlns:a16="http://schemas.microsoft.com/office/drawing/2014/main" val="1936523748"/>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482332135"/>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77919326"/>
                  </a:ext>
                </a:extLst>
              </a:tr>
              <a:tr h="1136384">
                <a:tc>
                  <a:txBody>
                    <a:bodyPr/>
                    <a:lstStyle/>
                    <a:p>
                      <a:r>
                        <a:rPr lang="ru-RU" sz="3200" dirty="0"/>
                        <a:t>1</a:t>
                      </a:r>
                    </a:p>
                  </a:txBody>
                  <a:tcPr marL="90000" anchor="ctr">
                    <a:solidFill>
                      <a:schemeClr val="accent2"/>
                    </a:solidFill>
                  </a:tcPr>
                </a:tc>
                <a:extLst>
                  <a:ext uri="{0D108BD9-81ED-4DB2-BD59-A6C34878D82A}">
                    <a16:rowId xmlns:a16="http://schemas.microsoft.com/office/drawing/2014/main" val="204417090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757772878"/>
                  </a:ext>
                </a:extLst>
              </a:tr>
            </a:tbl>
          </a:graphicData>
        </a:graphic>
      </p:graphicFrame>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862C6B5-9E98-644D-9399-7312613EC066}"/>
              </a:ext>
            </a:extLst>
          </p:cNvPr>
          <p:cNvSpPr txBox="1"/>
          <p:nvPr/>
        </p:nvSpPr>
        <p:spPr>
          <a:xfrm>
            <a:off x="4162161" y="8124529"/>
            <a:ext cx="624682" cy="1041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5400" dirty="0"/>
              <a:t>D</a:t>
            </a:r>
            <a:endParaRPr lang="ru-RU" sz="5400" dirty="0"/>
          </a:p>
        </p:txBody>
      </p:sp>
      <p:cxnSp>
        <p:nvCxnSpPr>
          <p:cNvPr id="6" name="Прямая со стрелкой 5">
            <a:extLst>
              <a:ext uri="{FF2B5EF4-FFF2-40B4-BE49-F238E27FC236}">
                <a16:creationId xmlns:a16="http://schemas.microsoft.com/office/drawing/2014/main" id="{CA60B092-BAF0-9046-9F36-A601D1D492D8}"/>
              </a:ext>
            </a:extLst>
          </p:cNvPr>
          <p:cNvCxnSpPr/>
          <p:nvPr/>
        </p:nvCxnSpPr>
        <p:spPr>
          <a:xfrm flipV="1">
            <a:off x="4786843" y="7650088"/>
            <a:ext cx="3300701" cy="62303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Прямая со стрелкой 7">
            <a:extLst>
              <a:ext uri="{FF2B5EF4-FFF2-40B4-BE49-F238E27FC236}">
                <a16:creationId xmlns:a16="http://schemas.microsoft.com/office/drawing/2014/main" id="{DAA2A298-4D70-C24B-82A6-3949FB27F67A}"/>
              </a:ext>
            </a:extLst>
          </p:cNvPr>
          <p:cNvCxnSpPr>
            <a:stCxn id="14" idx="3"/>
          </p:cNvCxnSpPr>
          <p:nvPr/>
        </p:nvCxnSpPr>
        <p:spPr>
          <a:xfrm>
            <a:off x="4786843" y="8645117"/>
            <a:ext cx="3228693" cy="1308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Прямая со стрелкой 10">
            <a:extLst>
              <a:ext uri="{FF2B5EF4-FFF2-40B4-BE49-F238E27FC236}">
                <a16:creationId xmlns:a16="http://schemas.microsoft.com/office/drawing/2014/main" id="{677BE666-DEB1-5B46-A3EC-EC9F9D7CB22E}"/>
              </a:ext>
            </a:extLst>
          </p:cNvPr>
          <p:cNvCxnSpPr/>
          <p:nvPr/>
        </p:nvCxnSpPr>
        <p:spPr>
          <a:xfrm>
            <a:off x="4786843" y="9030634"/>
            <a:ext cx="3300701" cy="56367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 name="Прямая со стрелкой 6">
            <a:extLst>
              <a:ext uri="{FF2B5EF4-FFF2-40B4-BE49-F238E27FC236}">
                <a16:creationId xmlns:a16="http://schemas.microsoft.com/office/drawing/2014/main" id="{DDA8C485-310B-7447-B13A-3D1D75B6D852}"/>
              </a:ext>
            </a:extLst>
          </p:cNvPr>
          <p:cNvCxnSpPr>
            <a:cxnSpLocks/>
          </p:cNvCxnSpPr>
          <p:nvPr/>
        </p:nvCxnSpPr>
        <p:spPr>
          <a:xfrm>
            <a:off x="9599712" y="7650088"/>
            <a:ext cx="7416824" cy="47444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Прямая со стрелкой 12">
            <a:extLst>
              <a:ext uri="{FF2B5EF4-FFF2-40B4-BE49-F238E27FC236}">
                <a16:creationId xmlns:a16="http://schemas.microsoft.com/office/drawing/2014/main" id="{7157E174-F7E1-574A-95FA-C87AB16A3E18}"/>
              </a:ext>
            </a:extLst>
          </p:cNvPr>
          <p:cNvCxnSpPr>
            <a:cxnSpLocks/>
          </p:cNvCxnSpPr>
          <p:nvPr/>
        </p:nvCxnSpPr>
        <p:spPr>
          <a:xfrm>
            <a:off x="9599712" y="8514184"/>
            <a:ext cx="7416824" cy="65152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D75F2988-2AD2-8A43-B42B-C8653DA40D4F}"/>
              </a:ext>
            </a:extLst>
          </p:cNvPr>
          <p:cNvCxnSpPr>
            <a:cxnSpLocks/>
          </p:cNvCxnSpPr>
          <p:nvPr/>
        </p:nvCxnSpPr>
        <p:spPr>
          <a:xfrm>
            <a:off x="9599712" y="9594305"/>
            <a:ext cx="7416824" cy="152113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6F13EB5D-F0B9-C34F-861C-3E1FCF0C34DA}"/>
              </a:ext>
            </a:extLst>
          </p:cNvPr>
          <p:cNvSpPr txBox="1"/>
          <p:nvPr/>
        </p:nvSpPr>
        <p:spPr>
          <a:xfrm>
            <a:off x="1271988" y="4481169"/>
            <a:ext cx="8759772" cy="6486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just">
              <a:defRPr sz="2800">
                <a:solidFill>
                  <a:srgbClr val="253957"/>
                </a:solidFill>
                <a:latin typeface="+mn-lt"/>
                <a:ea typeface="+mn-ea"/>
                <a:cs typeface="+mn-cs"/>
                <a:sym typeface="Arial Narrow"/>
              </a:defRPr>
            </a:pPr>
            <a:r>
              <a:rPr lang="ru-RU" sz="4000" dirty="0"/>
              <a:t>Ложноположительное срабатывание!</a:t>
            </a:r>
          </a:p>
        </p:txBody>
      </p:sp>
    </p:spTree>
    <p:extLst>
      <p:ext uri="{BB962C8B-B14F-4D97-AF65-F5344CB8AC3E}">
        <p14:creationId xmlns:p14="http://schemas.microsoft.com/office/powerpoint/2010/main" val="53818125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600557"/>
            <a:ext cx="1867025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Минимизация ложных срабатываний</a:t>
            </a: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19</a:t>
            </a:fld>
            <a:endParaRPr lang="ru-RU" dirty="0">
              <a:solidFill>
                <a:srgbClr val="253957"/>
              </a:solidFill>
            </a:endParaRPr>
          </a:p>
        </p:txBody>
      </p:sp>
      <mc:AlternateContent xmlns:mc="http://schemas.openxmlformats.org/markup-compatibility/2006" xmlns:a14="http://schemas.microsoft.com/office/drawing/2010/main">
        <mc:Choice Requires="a14">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847DC8-94D9-3243-A7BF-281883B38055}"/>
                  </a:ext>
                </a:extLst>
              </p:cNvPr>
              <p:cNvSpPr txBox="1"/>
              <p:nvPr/>
            </p:nvSpPr>
            <p:spPr>
              <a:xfrm>
                <a:off x="1198786" y="4527790"/>
                <a:ext cx="21506374" cy="3417833"/>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a:lstStyle/>
              <a:p>
                <a:pPr marL="571500" indent="-571500" algn="just">
                  <a:buFontTx/>
                  <a:buChar char="-"/>
                  <a:defRPr sz="2800">
                    <a:solidFill>
                      <a:srgbClr val="253957"/>
                    </a:solidFill>
                    <a:latin typeface="+mn-lt"/>
                    <a:ea typeface="+mn-ea"/>
                    <a:cs typeface="+mn-cs"/>
                    <a:sym typeface="Arial Narrow"/>
                  </a:defRPr>
                </a:pPr>
                <a:r>
                  <a:rPr lang="ru-RU" sz="4000" dirty="0"/>
                  <a:t>Чем больше размер фильтра</a:t>
                </a:r>
                <a:r>
                  <a:rPr lang="en-US" sz="4000" dirty="0"/>
                  <a:t>,</a:t>
                </a:r>
                <a:r>
                  <a:rPr lang="ru-RU" sz="4000" dirty="0"/>
                  <a:t> тем меньше вероятность получить ложноположительный результат</a:t>
                </a:r>
                <a:r>
                  <a:rPr lang="en-US" sz="4000" dirty="0"/>
                  <a:t>.</a:t>
                </a:r>
              </a:p>
              <a:p>
                <a:pPr marL="571500" indent="-571500" algn="just">
                  <a:buFontTx/>
                  <a:buChar char="-"/>
                  <a:defRPr sz="2800">
                    <a:solidFill>
                      <a:srgbClr val="253957"/>
                    </a:solidFill>
                    <a:latin typeface="+mn-lt"/>
                    <a:ea typeface="+mn-ea"/>
                    <a:cs typeface="+mn-cs"/>
                    <a:sym typeface="Arial Narrow"/>
                  </a:defRPr>
                </a:pPr>
                <a:r>
                  <a:rPr lang="ru-RU" sz="4000" dirty="0"/>
                  <a:t>Оптимальное число</a:t>
                </a:r>
                <a:r>
                  <a:rPr lang="en-US" sz="4000" dirty="0"/>
                  <a:t> k</a:t>
                </a:r>
                <a:r>
                  <a:rPr lang="ru-RU" sz="4000" dirty="0"/>
                  <a:t> хеш-функций для фиксированных </a:t>
                </a:r>
                <a:r>
                  <a:rPr lang="en-US" sz="4000" dirty="0"/>
                  <a:t>m</a:t>
                </a:r>
                <a:r>
                  <a:rPr lang="ru-RU" sz="4000" dirty="0"/>
                  <a:t> </a:t>
                </a:r>
                <a:r>
                  <a:rPr lang="en-US" sz="4000" dirty="0"/>
                  <a:t>(</a:t>
                </a:r>
                <a:r>
                  <a:rPr lang="ru-RU" sz="4000" dirty="0"/>
                  <a:t>размер битового массива</a:t>
                </a:r>
                <a:r>
                  <a:rPr lang="en-US" sz="4000" dirty="0"/>
                  <a:t>)</a:t>
                </a:r>
                <a:r>
                  <a:rPr lang="ru-RU" sz="4000" dirty="0"/>
                  <a:t> и </a:t>
                </a:r>
                <a:r>
                  <a:rPr lang="en-US" sz="4000" dirty="0"/>
                  <a:t>n (</a:t>
                </a:r>
                <a:r>
                  <a:rPr lang="ru-RU" sz="4000" dirty="0"/>
                  <a:t>число вставленных элементов</a:t>
                </a:r>
                <a:r>
                  <a:rPr lang="en-US" sz="4000" dirty="0"/>
                  <a:t>): k = </a:t>
                </a:r>
                <a14:m>
                  <m:oMath xmlns:m="http://schemas.openxmlformats.org/officeDocument/2006/math">
                    <m:f>
                      <m:fPr>
                        <m:ctrlPr>
                          <a:rPr lang="en-US" sz="4000" i="1" smtClean="0">
                            <a:latin typeface="Cambria Math" panose="02040503050406030204" pitchFamily="18" charset="0"/>
                          </a:rPr>
                        </m:ctrlPr>
                      </m:fPr>
                      <m:num>
                        <m:r>
                          <a:rPr lang="en-US" sz="4000" b="0" i="1" smtClean="0">
                            <a:latin typeface="Cambria Math" panose="02040503050406030204" pitchFamily="18" charset="0"/>
                          </a:rPr>
                          <m:t>𝑚</m:t>
                        </m:r>
                      </m:num>
                      <m:den>
                        <m:r>
                          <a:rPr lang="en-US" sz="4000" b="0" i="1" smtClean="0">
                            <a:latin typeface="Cambria Math" panose="02040503050406030204" pitchFamily="18" charset="0"/>
                          </a:rPr>
                          <m:t>𝑛</m:t>
                        </m:r>
                      </m:den>
                    </m:f>
                    <m:func>
                      <m:funcPr>
                        <m:ctrlPr>
                          <a:rPr lang="en-US" sz="4000" i="1" smtClean="0">
                            <a:latin typeface="Cambria Math" panose="02040503050406030204" pitchFamily="18" charset="0"/>
                          </a:rPr>
                        </m:ctrlPr>
                      </m:funcPr>
                      <m:fName>
                        <m:r>
                          <m:rPr>
                            <m:sty m:val="p"/>
                          </m:rPr>
                          <a:rPr lang="en-US" sz="4000" i="0" smtClean="0">
                            <a:latin typeface="Cambria Math" panose="02040503050406030204" pitchFamily="18" charset="0"/>
                          </a:rPr>
                          <m:t>ln</m:t>
                        </m:r>
                      </m:fName>
                      <m:e>
                        <m:r>
                          <a:rPr lang="en-US" sz="4000" b="0" i="1" smtClean="0">
                            <a:latin typeface="Cambria Math" panose="02040503050406030204" pitchFamily="18" charset="0"/>
                          </a:rPr>
                          <m:t>2</m:t>
                        </m:r>
                      </m:e>
                    </m:func>
                  </m:oMath>
                </a14:m>
                <a:r>
                  <a:rPr lang="en-US" sz="4000" dirty="0"/>
                  <a:t>.</a:t>
                </a:r>
                <a:endParaRPr lang="ru-RU" sz="4000" dirty="0"/>
              </a:p>
            </p:txBody>
          </p:sp>
        </mc:Choice>
        <mc:Fallback xmlns="">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847DC8-94D9-3243-A7BF-281883B38055}"/>
                  </a:ext>
                </a:extLst>
              </p:cNvPr>
              <p:cNvSpPr txBox="1">
                <a:spLocks noRot="1" noChangeAspect="1" noMove="1" noResize="1" noEditPoints="1" noAdjustHandles="1" noChangeArrowheads="1" noChangeShapeType="1" noTextEdit="1"/>
              </p:cNvSpPr>
              <p:nvPr/>
            </p:nvSpPr>
            <p:spPr>
              <a:xfrm>
                <a:off x="1198786" y="4527790"/>
                <a:ext cx="21506374" cy="3417833"/>
              </a:xfrm>
              <a:prstGeom prst="rect">
                <a:avLst/>
              </a:prstGeom>
              <a:blipFill>
                <a:blip r:embed="rId3"/>
                <a:stretch>
                  <a:fillRect l="-1003" t="-2593" r="-1062"/>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ru-RU">
                    <a:noFill/>
                  </a:rPr>
                  <a:t> </a:t>
                </a:r>
              </a:p>
            </p:txBody>
          </p:sp>
        </mc:Fallback>
      </mc:AlternateContent>
    </p:spTree>
    <p:extLst>
      <p:ext uri="{BB962C8B-B14F-4D97-AF65-F5344CB8AC3E}">
        <p14:creationId xmlns:p14="http://schemas.microsoft.com/office/powerpoint/2010/main" val="141099081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600557"/>
            <a:ext cx="1867025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Сценарии использования и назначение</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71988" y="4913784"/>
            <a:ext cx="21506374" cy="6929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r>
              <a:rPr lang="ru-RU" sz="4000" dirty="0"/>
              <a:t> </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2</a:t>
            </a:fld>
            <a:endParaRPr lang="ru-RU" dirty="0">
              <a:solidFill>
                <a:srgbClr val="253957"/>
              </a:solidFill>
            </a:endParaRPr>
          </a:p>
        </p:txBody>
      </p:sp>
    </p:spTree>
    <p:extLst>
      <p:ext uri="{BB962C8B-B14F-4D97-AF65-F5344CB8AC3E}">
        <p14:creationId xmlns:p14="http://schemas.microsoft.com/office/powerpoint/2010/main" val="260824256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www.text"/>
          <p:cNvSpPr txBox="1"/>
          <p:nvPr/>
        </p:nvSpPr>
        <p:spPr>
          <a:xfrm>
            <a:off x="10181570" y="9436223"/>
            <a:ext cx="4020860" cy="1252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pPr algn="ctr"/>
            <a:r>
              <a:rPr lang="ru-RU" dirty="0">
                <a:solidFill>
                  <a:schemeClr val="bg1">
                    <a:lumMod val="85000"/>
                  </a:schemeClr>
                </a:solidFill>
              </a:rPr>
              <a:t>Ломакин Павел БПИ203</a:t>
            </a:r>
          </a:p>
          <a:p>
            <a:pPr algn="ctr"/>
            <a:r>
              <a:rPr lang="en-US" dirty="0" err="1">
                <a:solidFill>
                  <a:schemeClr val="bg1">
                    <a:lumMod val="85000"/>
                  </a:schemeClr>
                </a:solidFill>
              </a:rPr>
              <a:t>pnlomakin@edu.hse.ru</a:t>
            </a:r>
            <a:endParaRPr lang="en-US" dirty="0">
              <a:solidFill>
                <a:schemeClr val="bg1">
                  <a:lumMod val="85000"/>
                </a:schemeClr>
              </a:solidFill>
            </a:endParaRPr>
          </a:p>
          <a:p>
            <a:pPr algn="ctr"/>
            <a:r>
              <a:rPr lang="ru-RU" dirty="0">
                <a:solidFill>
                  <a:schemeClr val="bg1">
                    <a:lumMod val="85000"/>
                  </a:schemeClr>
                </a:solidFill>
              </a:rPr>
              <a:t>Москва 2021</a:t>
            </a:r>
            <a:endParaRPr dirty="0">
              <a:solidFill>
                <a:schemeClr val="bg1">
                  <a:lumMod val="85000"/>
                </a:schemeClr>
              </a:solidFill>
            </a:endParaRPr>
          </a:p>
        </p:txBody>
      </p:sp>
      <p:pic>
        <p:nvPicPr>
          <p:cNvPr id="103" name="Изображение" descr="Изображение"/>
          <p:cNvPicPr>
            <a:picLocks noChangeAspect="1"/>
          </p:cNvPicPr>
          <p:nvPr/>
        </p:nvPicPr>
        <p:blipFill>
          <a:blip r:embed="rId2"/>
          <a:stretch>
            <a:fillRect/>
          </a:stretch>
        </p:blipFill>
        <p:spPr>
          <a:xfrm>
            <a:off x="10594075" y="4921758"/>
            <a:ext cx="3195850" cy="3090059"/>
          </a:xfrm>
          <a:prstGeom prst="rect">
            <a:avLst/>
          </a:prstGeom>
          <a:ln w="12700">
            <a:miter lim="400000"/>
          </a:ln>
        </p:spPr>
      </p:pic>
      <p:sp>
        <p:nvSpPr>
          <p:cNvPr id="2" name="TextBox 1">
            <a:extLst>
              <a:ext uri="{FF2B5EF4-FFF2-40B4-BE49-F238E27FC236}">
                <a16:creationId xmlns:a16="http://schemas.microsoft.com/office/drawing/2014/main" id="{BA5D2A20-030D-4CA0-B805-8FE166964AF7}"/>
              </a:ext>
            </a:extLst>
          </p:cNvPr>
          <p:cNvSpPr txBox="1"/>
          <p:nvPr/>
        </p:nvSpPr>
        <p:spPr>
          <a:xfrm>
            <a:off x="8195556" y="8011817"/>
            <a:ext cx="799288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chemeClr val="bg1">
                    <a:lumMod val="85000"/>
                  </a:schemeClr>
                </a:solidFill>
                <a:effectLst/>
                <a:uFillTx/>
                <a:latin typeface="+mj-lt"/>
                <a:ea typeface="+mj-ea"/>
                <a:cs typeface="+mj-cs"/>
                <a:sym typeface="Helvetica Light"/>
              </a:rPr>
              <a:t>Спасибо за внимание!</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600557"/>
            <a:ext cx="1867025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Сценарии использования и назначение</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110880" y="9457397"/>
            <a:ext cx="3312368" cy="1296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ru-RU" sz="4000" dirty="0"/>
              <a:t>База данных</a:t>
            </a:r>
            <a:r>
              <a:rPr lang="en-US" sz="4000" dirty="0"/>
              <a:t>:</a:t>
            </a:r>
            <a:endParaRPr lang="ru-RU" sz="4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3</a:t>
            </a:fld>
            <a:endParaRPr lang="ru-RU" dirty="0">
              <a:solidFill>
                <a:srgbClr val="253957"/>
              </a:solidFill>
            </a:endParaRPr>
          </a:p>
        </p:txBody>
      </p:sp>
      <p:sp>
        <p:nvSpPr>
          <p:cNvPr id="1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648259D6-09EF-0B41-9E6C-1E546B60F1AA}"/>
              </a:ext>
            </a:extLst>
          </p:cNvPr>
          <p:cNvSpPr txBox="1"/>
          <p:nvPr/>
        </p:nvSpPr>
        <p:spPr>
          <a:xfrm>
            <a:off x="6503368" y="4868522"/>
            <a:ext cx="624682" cy="1041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4000" dirty="0"/>
              <a:t>A</a:t>
            </a:r>
            <a:endParaRPr lang="ru-RU" sz="4000" dirty="0"/>
          </a:p>
        </p:txBody>
      </p:sp>
      <p:graphicFrame>
        <p:nvGraphicFramePr>
          <p:cNvPr id="6" name="Таблица 6">
            <a:extLst>
              <a:ext uri="{FF2B5EF4-FFF2-40B4-BE49-F238E27FC236}">
                <a16:creationId xmlns:a16="http://schemas.microsoft.com/office/drawing/2014/main" id="{E991DA7D-FA63-FD4C-B943-EF08478B6536}"/>
              </a:ext>
            </a:extLst>
          </p:cNvPr>
          <p:cNvGraphicFramePr>
            <a:graphicFrameLocks noGrp="1"/>
          </p:cNvGraphicFramePr>
          <p:nvPr>
            <p:extLst>
              <p:ext uri="{D42A27DB-BD31-4B8C-83A1-F6EECF244321}">
                <p14:modId xmlns:p14="http://schemas.microsoft.com/office/powerpoint/2010/main" val="2079680166"/>
              </p:ext>
            </p:extLst>
          </p:nvPr>
        </p:nvGraphicFramePr>
        <p:xfrm>
          <a:off x="5759898" y="9690581"/>
          <a:ext cx="9775280" cy="1062960"/>
        </p:xfrm>
        <a:graphic>
          <a:graphicData uri="http://schemas.openxmlformats.org/drawingml/2006/table">
            <a:tbl>
              <a:tblPr firstRow="1" bandRow="1">
                <a:tableStyleId>{5940675A-B579-460E-94D1-54222C63F5DA}</a:tableStyleId>
              </a:tblPr>
              <a:tblGrid>
                <a:gridCol w="1955056">
                  <a:extLst>
                    <a:ext uri="{9D8B030D-6E8A-4147-A177-3AD203B41FA5}">
                      <a16:colId xmlns:a16="http://schemas.microsoft.com/office/drawing/2014/main" val="2917609655"/>
                    </a:ext>
                  </a:extLst>
                </a:gridCol>
                <a:gridCol w="1955056">
                  <a:extLst>
                    <a:ext uri="{9D8B030D-6E8A-4147-A177-3AD203B41FA5}">
                      <a16:colId xmlns:a16="http://schemas.microsoft.com/office/drawing/2014/main" val="2627160146"/>
                    </a:ext>
                  </a:extLst>
                </a:gridCol>
                <a:gridCol w="1955056">
                  <a:extLst>
                    <a:ext uri="{9D8B030D-6E8A-4147-A177-3AD203B41FA5}">
                      <a16:colId xmlns:a16="http://schemas.microsoft.com/office/drawing/2014/main" val="604431343"/>
                    </a:ext>
                  </a:extLst>
                </a:gridCol>
                <a:gridCol w="1955056">
                  <a:extLst>
                    <a:ext uri="{9D8B030D-6E8A-4147-A177-3AD203B41FA5}">
                      <a16:colId xmlns:a16="http://schemas.microsoft.com/office/drawing/2014/main" val="2030227068"/>
                    </a:ext>
                  </a:extLst>
                </a:gridCol>
                <a:gridCol w="1955056">
                  <a:extLst>
                    <a:ext uri="{9D8B030D-6E8A-4147-A177-3AD203B41FA5}">
                      <a16:colId xmlns:a16="http://schemas.microsoft.com/office/drawing/2014/main" val="1695979725"/>
                    </a:ext>
                  </a:extLst>
                </a:gridCol>
              </a:tblGrid>
              <a:tr h="1062960">
                <a:tc>
                  <a:txBody>
                    <a:bodyPr/>
                    <a:lstStyle/>
                    <a:p>
                      <a:r>
                        <a:rPr lang="en-US" dirty="0"/>
                        <a:t>A</a:t>
                      </a:r>
                      <a:endParaRPr lang="ru-RU" dirty="0"/>
                    </a:p>
                  </a:txBody>
                  <a:tcPr anchor="ctr"/>
                </a:tc>
                <a:tc>
                  <a:txBody>
                    <a:bodyPr/>
                    <a:lstStyle/>
                    <a:p>
                      <a:r>
                        <a:rPr lang="en-US" dirty="0"/>
                        <a:t>B</a:t>
                      </a:r>
                      <a:endParaRPr lang="ru-RU" dirty="0"/>
                    </a:p>
                  </a:txBody>
                  <a:tcPr anchor="ctr"/>
                </a:tc>
                <a:tc>
                  <a:txBody>
                    <a:bodyPr/>
                    <a:lstStyle/>
                    <a:p>
                      <a:r>
                        <a:rPr lang="en-US" dirty="0"/>
                        <a:t>C</a:t>
                      </a:r>
                      <a:endParaRPr lang="ru-RU" dirty="0"/>
                    </a:p>
                  </a:txBody>
                  <a:tcPr anchor="ctr"/>
                </a:tc>
                <a:tc>
                  <a:txBody>
                    <a:bodyPr/>
                    <a:lstStyle/>
                    <a:p>
                      <a:r>
                        <a:rPr lang="en-US" dirty="0"/>
                        <a:t>D</a:t>
                      </a:r>
                      <a:endParaRPr lang="ru-RU" dirty="0"/>
                    </a:p>
                  </a:txBody>
                  <a:tcPr anchor="ctr"/>
                </a:tc>
                <a:tc>
                  <a:txBody>
                    <a:bodyPr/>
                    <a:lstStyle/>
                    <a:p>
                      <a:r>
                        <a:rPr lang="en-US" dirty="0"/>
                        <a:t>…</a:t>
                      </a:r>
                      <a:endParaRPr lang="ru-RU" dirty="0"/>
                    </a:p>
                  </a:txBody>
                  <a:tcPr anchor="ctr"/>
                </a:tc>
                <a:extLst>
                  <a:ext uri="{0D108BD9-81ED-4DB2-BD59-A6C34878D82A}">
                    <a16:rowId xmlns:a16="http://schemas.microsoft.com/office/drawing/2014/main" val="3260943950"/>
                  </a:ext>
                </a:extLst>
              </a:tr>
            </a:tbl>
          </a:graphicData>
        </a:graphic>
      </p:graphicFrame>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228CC58-AF6B-7340-95A7-177E8997189B}"/>
              </a:ext>
            </a:extLst>
          </p:cNvPr>
          <p:cNvSpPr txBox="1"/>
          <p:nvPr/>
        </p:nvSpPr>
        <p:spPr>
          <a:xfrm>
            <a:off x="8303568" y="4868522"/>
            <a:ext cx="624682" cy="1041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4000" dirty="0"/>
              <a:t>C</a:t>
            </a:r>
            <a:endParaRPr lang="ru-RU" sz="4000" dirty="0"/>
          </a:p>
        </p:txBody>
      </p:sp>
      <p:cxnSp>
        <p:nvCxnSpPr>
          <p:cNvPr id="11" name="Прямая со стрелкой 10">
            <a:extLst>
              <a:ext uri="{FF2B5EF4-FFF2-40B4-BE49-F238E27FC236}">
                <a16:creationId xmlns:a16="http://schemas.microsoft.com/office/drawing/2014/main" id="{5E18C972-25C7-FE49-8E23-0C47A84A6FC1}"/>
              </a:ext>
            </a:extLst>
          </p:cNvPr>
          <p:cNvCxnSpPr>
            <a:cxnSpLocks/>
            <a:stCxn id="12" idx="2"/>
          </p:cNvCxnSpPr>
          <p:nvPr/>
        </p:nvCxnSpPr>
        <p:spPr>
          <a:xfrm flipH="1">
            <a:off x="6647383" y="5909697"/>
            <a:ext cx="72000" cy="349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E020B684-B2E0-EF46-8E1C-060C4EFE4335}"/>
              </a:ext>
            </a:extLst>
          </p:cNvPr>
          <p:cNvCxnSpPr>
            <a:stCxn id="14" idx="2"/>
          </p:cNvCxnSpPr>
          <p:nvPr/>
        </p:nvCxnSpPr>
        <p:spPr>
          <a:xfrm>
            <a:off x="8615909" y="5909697"/>
            <a:ext cx="1945822" cy="349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2315331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600557"/>
            <a:ext cx="1867025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Сценарии использования и назначение</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110880" y="9457397"/>
            <a:ext cx="3312368" cy="1296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ru-RU" sz="4000" dirty="0"/>
              <a:t>База данных</a:t>
            </a:r>
            <a:r>
              <a:rPr lang="en-US" sz="4000" dirty="0"/>
              <a:t>:</a:t>
            </a:r>
            <a:endParaRPr lang="ru-RU" sz="4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4</a:t>
            </a:fld>
            <a:endParaRPr lang="ru-RU" dirty="0">
              <a:solidFill>
                <a:srgbClr val="253957"/>
              </a:solidFill>
            </a:endParaRPr>
          </a:p>
        </p:txBody>
      </p:sp>
      <p:sp>
        <p:nvSpPr>
          <p:cNvPr id="1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648259D6-09EF-0B41-9E6C-1E546B60F1AA}"/>
              </a:ext>
            </a:extLst>
          </p:cNvPr>
          <p:cNvSpPr txBox="1"/>
          <p:nvPr/>
        </p:nvSpPr>
        <p:spPr>
          <a:xfrm>
            <a:off x="6503368" y="4868522"/>
            <a:ext cx="624682" cy="1041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4000" dirty="0"/>
              <a:t>A</a:t>
            </a:r>
            <a:endParaRPr lang="ru-RU" sz="4000" dirty="0"/>
          </a:p>
        </p:txBody>
      </p:sp>
      <p:graphicFrame>
        <p:nvGraphicFramePr>
          <p:cNvPr id="6" name="Таблица 6">
            <a:extLst>
              <a:ext uri="{FF2B5EF4-FFF2-40B4-BE49-F238E27FC236}">
                <a16:creationId xmlns:a16="http://schemas.microsoft.com/office/drawing/2014/main" id="{E991DA7D-FA63-FD4C-B943-EF08478B6536}"/>
              </a:ext>
            </a:extLst>
          </p:cNvPr>
          <p:cNvGraphicFramePr>
            <a:graphicFrameLocks noGrp="1"/>
          </p:cNvGraphicFramePr>
          <p:nvPr/>
        </p:nvGraphicFramePr>
        <p:xfrm>
          <a:off x="5759898" y="9690581"/>
          <a:ext cx="9775280" cy="1062960"/>
        </p:xfrm>
        <a:graphic>
          <a:graphicData uri="http://schemas.openxmlformats.org/drawingml/2006/table">
            <a:tbl>
              <a:tblPr firstRow="1" bandRow="1">
                <a:tableStyleId>{5940675A-B579-460E-94D1-54222C63F5DA}</a:tableStyleId>
              </a:tblPr>
              <a:tblGrid>
                <a:gridCol w="1955056">
                  <a:extLst>
                    <a:ext uri="{9D8B030D-6E8A-4147-A177-3AD203B41FA5}">
                      <a16:colId xmlns:a16="http://schemas.microsoft.com/office/drawing/2014/main" val="2917609655"/>
                    </a:ext>
                  </a:extLst>
                </a:gridCol>
                <a:gridCol w="1955056">
                  <a:extLst>
                    <a:ext uri="{9D8B030D-6E8A-4147-A177-3AD203B41FA5}">
                      <a16:colId xmlns:a16="http://schemas.microsoft.com/office/drawing/2014/main" val="2627160146"/>
                    </a:ext>
                  </a:extLst>
                </a:gridCol>
                <a:gridCol w="1955056">
                  <a:extLst>
                    <a:ext uri="{9D8B030D-6E8A-4147-A177-3AD203B41FA5}">
                      <a16:colId xmlns:a16="http://schemas.microsoft.com/office/drawing/2014/main" val="604431343"/>
                    </a:ext>
                  </a:extLst>
                </a:gridCol>
                <a:gridCol w="1955056">
                  <a:extLst>
                    <a:ext uri="{9D8B030D-6E8A-4147-A177-3AD203B41FA5}">
                      <a16:colId xmlns:a16="http://schemas.microsoft.com/office/drawing/2014/main" val="2030227068"/>
                    </a:ext>
                  </a:extLst>
                </a:gridCol>
                <a:gridCol w="1955056">
                  <a:extLst>
                    <a:ext uri="{9D8B030D-6E8A-4147-A177-3AD203B41FA5}">
                      <a16:colId xmlns:a16="http://schemas.microsoft.com/office/drawing/2014/main" val="1695979725"/>
                    </a:ext>
                  </a:extLst>
                </a:gridCol>
              </a:tblGrid>
              <a:tr h="1062960">
                <a:tc>
                  <a:txBody>
                    <a:bodyPr/>
                    <a:lstStyle/>
                    <a:p>
                      <a:r>
                        <a:rPr lang="en-US" dirty="0"/>
                        <a:t>A</a:t>
                      </a:r>
                      <a:endParaRPr lang="ru-RU" dirty="0"/>
                    </a:p>
                  </a:txBody>
                  <a:tcPr anchor="ctr"/>
                </a:tc>
                <a:tc>
                  <a:txBody>
                    <a:bodyPr/>
                    <a:lstStyle/>
                    <a:p>
                      <a:r>
                        <a:rPr lang="en-US" dirty="0"/>
                        <a:t>B</a:t>
                      </a:r>
                      <a:endParaRPr lang="ru-RU" dirty="0"/>
                    </a:p>
                  </a:txBody>
                  <a:tcPr anchor="ctr"/>
                </a:tc>
                <a:tc>
                  <a:txBody>
                    <a:bodyPr/>
                    <a:lstStyle/>
                    <a:p>
                      <a:r>
                        <a:rPr lang="en-US" dirty="0"/>
                        <a:t>C</a:t>
                      </a:r>
                      <a:endParaRPr lang="ru-RU" dirty="0"/>
                    </a:p>
                  </a:txBody>
                  <a:tcPr anchor="ctr"/>
                </a:tc>
                <a:tc>
                  <a:txBody>
                    <a:bodyPr/>
                    <a:lstStyle/>
                    <a:p>
                      <a:r>
                        <a:rPr lang="en-US" dirty="0"/>
                        <a:t>D</a:t>
                      </a:r>
                      <a:endParaRPr lang="ru-RU" dirty="0"/>
                    </a:p>
                  </a:txBody>
                  <a:tcPr anchor="ctr"/>
                </a:tc>
                <a:tc>
                  <a:txBody>
                    <a:bodyPr/>
                    <a:lstStyle/>
                    <a:p>
                      <a:r>
                        <a:rPr lang="en-US" dirty="0"/>
                        <a:t>…</a:t>
                      </a:r>
                      <a:endParaRPr lang="ru-RU" dirty="0"/>
                    </a:p>
                  </a:txBody>
                  <a:tcPr anchor="ctr"/>
                </a:tc>
                <a:extLst>
                  <a:ext uri="{0D108BD9-81ED-4DB2-BD59-A6C34878D82A}">
                    <a16:rowId xmlns:a16="http://schemas.microsoft.com/office/drawing/2014/main" val="3260943950"/>
                  </a:ext>
                </a:extLst>
              </a:tr>
            </a:tbl>
          </a:graphicData>
        </a:graphic>
      </p:graphicFrame>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228CC58-AF6B-7340-95A7-177E8997189B}"/>
              </a:ext>
            </a:extLst>
          </p:cNvPr>
          <p:cNvSpPr txBox="1"/>
          <p:nvPr/>
        </p:nvSpPr>
        <p:spPr>
          <a:xfrm>
            <a:off x="8303568" y="4868522"/>
            <a:ext cx="624682" cy="1041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4000" dirty="0"/>
              <a:t>C</a:t>
            </a:r>
            <a:endParaRPr lang="ru-RU" sz="4000" dirty="0"/>
          </a:p>
        </p:txBody>
      </p:sp>
      <p:cxnSp>
        <p:nvCxnSpPr>
          <p:cNvPr id="11" name="Прямая со стрелкой 10">
            <a:extLst>
              <a:ext uri="{FF2B5EF4-FFF2-40B4-BE49-F238E27FC236}">
                <a16:creationId xmlns:a16="http://schemas.microsoft.com/office/drawing/2014/main" id="{5E18C972-25C7-FE49-8E23-0C47A84A6FC1}"/>
              </a:ext>
            </a:extLst>
          </p:cNvPr>
          <p:cNvCxnSpPr>
            <a:cxnSpLocks/>
            <a:stCxn id="12" idx="2"/>
          </p:cNvCxnSpPr>
          <p:nvPr/>
        </p:nvCxnSpPr>
        <p:spPr>
          <a:xfrm flipH="1">
            <a:off x="6647383" y="5909697"/>
            <a:ext cx="72000" cy="349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E020B684-B2E0-EF46-8E1C-060C4EFE4335}"/>
              </a:ext>
            </a:extLst>
          </p:cNvPr>
          <p:cNvCxnSpPr>
            <a:stCxn id="14" idx="2"/>
          </p:cNvCxnSpPr>
          <p:nvPr/>
        </p:nvCxnSpPr>
        <p:spPr>
          <a:xfrm>
            <a:off x="8615909" y="5909697"/>
            <a:ext cx="1945822" cy="349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B2B969D3-AC3E-D64E-A531-C13427FDD942}"/>
              </a:ext>
            </a:extLst>
          </p:cNvPr>
          <p:cNvSpPr txBox="1"/>
          <p:nvPr/>
        </p:nvSpPr>
        <p:spPr>
          <a:xfrm>
            <a:off x="10335196" y="4827534"/>
            <a:ext cx="1208732" cy="1041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4000" dirty="0">
                <a:solidFill>
                  <a:srgbClr val="FF0000"/>
                </a:solidFill>
              </a:rPr>
              <a:t>10  ?</a:t>
            </a:r>
            <a:endParaRPr lang="ru-RU" sz="4000" dirty="0">
              <a:solidFill>
                <a:srgbClr val="FF0000"/>
              </a:solidFill>
            </a:endParaRPr>
          </a:p>
        </p:txBody>
      </p:sp>
    </p:spTree>
    <p:extLst>
      <p:ext uri="{BB962C8B-B14F-4D97-AF65-F5344CB8AC3E}">
        <p14:creationId xmlns:p14="http://schemas.microsoft.com/office/powerpoint/2010/main" val="305164665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600557"/>
            <a:ext cx="1867025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Сценарии использования и назначение</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110880" y="9457397"/>
            <a:ext cx="3312368" cy="1296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ru-RU" sz="4000" dirty="0"/>
              <a:t>База данных</a:t>
            </a:r>
            <a:r>
              <a:rPr lang="en-US" sz="4000" dirty="0"/>
              <a:t>:</a:t>
            </a:r>
            <a:endParaRPr lang="ru-RU" sz="4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5</a:t>
            </a:fld>
            <a:endParaRPr lang="ru-RU" dirty="0">
              <a:solidFill>
                <a:srgbClr val="253957"/>
              </a:solidFill>
            </a:endParaRPr>
          </a:p>
        </p:txBody>
      </p:sp>
      <p:sp>
        <p:nvSpPr>
          <p:cNvPr id="1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648259D6-09EF-0B41-9E6C-1E546B60F1AA}"/>
              </a:ext>
            </a:extLst>
          </p:cNvPr>
          <p:cNvSpPr txBox="1"/>
          <p:nvPr/>
        </p:nvSpPr>
        <p:spPr>
          <a:xfrm>
            <a:off x="6503368" y="4868522"/>
            <a:ext cx="624682" cy="1041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4000" dirty="0"/>
              <a:t>A</a:t>
            </a:r>
            <a:endParaRPr lang="ru-RU" sz="4000" dirty="0"/>
          </a:p>
        </p:txBody>
      </p:sp>
      <p:graphicFrame>
        <p:nvGraphicFramePr>
          <p:cNvPr id="6" name="Таблица 6">
            <a:extLst>
              <a:ext uri="{FF2B5EF4-FFF2-40B4-BE49-F238E27FC236}">
                <a16:creationId xmlns:a16="http://schemas.microsoft.com/office/drawing/2014/main" id="{E991DA7D-FA63-FD4C-B943-EF08478B6536}"/>
              </a:ext>
            </a:extLst>
          </p:cNvPr>
          <p:cNvGraphicFramePr>
            <a:graphicFrameLocks noGrp="1"/>
          </p:cNvGraphicFramePr>
          <p:nvPr/>
        </p:nvGraphicFramePr>
        <p:xfrm>
          <a:off x="5759898" y="9690581"/>
          <a:ext cx="9775280" cy="1062960"/>
        </p:xfrm>
        <a:graphic>
          <a:graphicData uri="http://schemas.openxmlformats.org/drawingml/2006/table">
            <a:tbl>
              <a:tblPr firstRow="1" bandRow="1">
                <a:tableStyleId>{5940675A-B579-460E-94D1-54222C63F5DA}</a:tableStyleId>
              </a:tblPr>
              <a:tblGrid>
                <a:gridCol w="1955056">
                  <a:extLst>
                    <a:ext uri="{9D8B030D-6E8A-4147-A177-3AD203B41FA5}">
                      <a16:colId xmlns:a16="http://schemas.microsoft.com/office/drawing/2014/main" val="2917609655"/>
                    </a:ext>
                  </a:extLst>
                </a:gridCol>
                <a:gridCol w="1955056">
                  <a:extLst>
                    <a:ext uri="{9D8B030D-6E8A-4147-A177-3AD203B41FA5}">
                      <a16:colId xmlns:a16="http://schemas.microsoft.com/office/drawing/2014/main" val="2627160146"/>
                    </a:ext>
                  </a:extLst>
                </a:gridCol>
                <a:gridCol w="1955056">
                  <a:extLst>
                    <a:ext uri="{9D8B030D-6E8A-4147-A177-3AD203B41FA5}">
                      <a16:colId xmlns:a16="http://schemas.microsoft.com/office/drawing/2014/main" val="604431343"/>
                    </a:ext>
                  </a:extLst>
                </a:gridCol>
                <a:gridCol w="1955056">
                  <a:extLst>
                    <a:ext uri="{9D8B030D-6E8A-4147-A177-3AD203B41FA5}">
                      <a16:colId xmlns:a16="http://schemas.microsoft.com/office/drawing/2014/main" val="2030227068"/>
                    </a:ext>
                  </a:extLst>
                </a:gridCol>
                <a:gridCol w="1955056">
                  <a:extLst>
                    <a:ext uri="{9D8B030D-6E8A-4147-A177-3AD203B41FA5}">
                      <a16:colId xmlns:a16="http://schemas.microsoft.com/office/drawing/2014/main" val="1695979725"/>
                    </a:ext>
                  </a:extLst>
                </a:gridCol>
              </a:tblGrid>
              <a:tr h="1062960">
                <a:tc>
                  <a:txBody>
                    <a:bodyPr/>
                    <a:lstStyle/>
                    <a:p>
                      <a:r>
                        <a:rPr lang="en-US" dirty="0"/>
                        <a:t>A</a:t>
                      </a:r>
                      <a:endParaRPr lang="ru-RU" dirty="0"/>
                    </a:p>
                  </a:txBody>
                  <a:tcPr anchor="ctr"/>
                </a:tc>
                <a:tc>
                  <a:txBody>
                    <a:bodyPr/>
                    <a:lstStyle/>
                    <a:p>
                      <a:r>
                        <a:rPr lang="en-US" dirty="0"/>
                        <a:t>B</a:t>
                      </a:r>
                      <a:endParaRPr lang="ru-RU" dirty="0"/>
                    </a:p>
                  </a:txBody>
                  <a:tcPr anchor="ctr"/>
                </a:tc>
                <a:tc>
                  <a:txBody>
                    <a:bodyPr/>
                    <a:lstStyle/>
                    <a:p>
                      <a:r>
                        <a:rPr lang="en-US" dirty="0"/>
                        <a:t>C</a:t>
                      </a:r>
                      <a:endParaRPr lang="ru-RU" dirty="0"/>
                    </a:p>
                  </a:txBody>
                  <a:tcPr anchor="ctr"/>
                </a:tc>
                <a:tc>
                  <a:txBody>
                    <a:bodyPr/>
                    <a:lstStyle/>
                    <a:p>
                      <a:r>
                        <a:rPr lang="en-US" dirty="0"/>
                        <a:t>D</a:t>
                      </a:r>
                      <a:endParaRPr lang="ru-RU" dirty="0"/>
                    </a:p>
                  </a:txBody>
                  <a:tcPr anchor="ctr"/>
                </a:tc>
                <a:tc>
                  <a:txBody>
                    <a:bodyPr/>
                    <a:lstStyle/>
                    <a:p>
                      <a:r>
                        <a:rPr lang="en-US" dirty="0"/>
                        <a:t>…</a:t>
                      </a:r>
                      <a:endParaRPr lang="ru-RU" dirty="0"/>
                    </a:p>
                  </a:txBody>
                  <a:tcPr anchor="ctr"/>
                </a:tc>
                <a:extLst>
                  <a:ext uri="{0D108BD9-81ED-4DB2-BD59-A6C34878D82A}">
                    <a16:rowId xmlns:a16="http://schemas.microsoft.com/office/drawing/2014/main" val="3260943950"/>
                  </a:ext>
                </a:extLst>
              </a:tr>
            </a:tbl>
          </a:graphicData>
        </a:graphic>
      </p:graphicFrame>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228CC58-AF6B-7340-95A7-177E8997189B}"/>
              </a:ext>
            </a:extLst>
          </p:cNvPr>
          <p:cNvSpPr txBox="1"/>
          <p:nvPr/>
        </p:nvSpPr>
        <p:spPr>
          <a:xfrm>
            <a:off x="8303568" y="4868522"/>
            <a:ext cx="624682" cy="1041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4000" dirty="0"/>
              <a:t>C</a:t>
            </a:r>
            <a:endParaRPr lang="ru-RU" sz="4000" dirty="0"/>
          </a:p>
        </p:txBody>
      </p:sp>
      <p:cxnSp>
        <p:nvCxnSpPr>
          <p:cNvPr id="11" name="Прямая со стрелкой 10">
            <a:extLst>
              <a:ext uri="{FF2B5EF4-FFF2-40B4-BE49-F238E27FC236}">
                <a16:creationId xmlns:a16="http://schemas.microsoft.com/office/drawing/2014/main" id="{5E18C972-25C7-FE49-8E23-0C47A84A6FC1}"/>
              </a:ext>
            </a:extLst>
          </p:cNvPr>
          <p:cNvCxnSpPr>
            <a:cxnSpLocks/>
            <a:stCxn id="12" idx="2"/>
          </p:cNvCxnSpPr>
          <p:nvPr/>
        </p:nvCxnSpPr>
        <p:spPr>
          <a:xfrm flipH="1">
            <a:off x="6647383" y="5909697"/>
            <a:ext cx="72000" cy="349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E020B684-B2E0-EF46-8E1C-060C4EFE4335}"/>
              </a:ext>
            </a:extLst>
          </p:cNvPr>
          <p:cNvCxnSpPr>
            <a:stCxn id="14" idx="2"/>
          </p:cNvCxnSpPr>
          <p:nvPr/>
        </p:nvCxnSpPr>
        <p:spPr>
          <a:xfrm>
            <a:off x="8615909" y="5909697"/>
            <a:ext cx="1945822" cy="349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B2B969D3-AC3E-D64E-A531-C13427FDD942}"/>
              </a:ext>
            </a:extLst>
          </p:cNvPr>
          <p:cNvSpPr txBox="1"/>
          <p:nvPr/>
        </p:nvSpPr>
        <p:spPr>
          <a:xfrm>
            <a:off x="10335196" y="4827534"/>
            <a:ext cx="1208732" cy="1041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4000" dirty="0">
                <a:solidFill>
                  <a:srgbClr val="FF0000"/>
                </a:solidFill>
              </a:rPr>
              <a:t>10  ?</a:t>
            </a:r>
            <a:endParaRPr lang="ru-RU" sz="4000" dirty="0">
              <a:solidFill>
                <a:srgbClr val="FF0000"/>
              </a:solidFill>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A0C5119-9608-D24C-817A-685F16A8F6B4}"/>
              </a:ext>
            </a:extLst>
          </p:cNvPr>
          <p:cNvSpPr txBox="1"/>
          <p:nvPr/>
        </p:nvSpPr>
        <p:spPr>
          <a:xfrm>
            <a:off x="13822271" y="4915867"/>
            <a:ext cx="8162817" cy="3224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2000" tIns="71437" rIns="71437" bIns="71437" anchor="t" anchorCtr="0"/>
          <a:lstStyle/>
          <a:p>
            <a:pPr algn="just">
              <a:defRPr sz="2800">
                <a:solidFill>
                  <a:srgbClr val="253957"/>
                </a:solidFill>
                <a:latin typeface="+mn-lt"/>
                <a:ea typeface="+mn-ea"/>
                <a:cs typeface="+mn-cs"/>
                <a:sym typeface="Arial Narrow"/>
              </a:defRPr>
            </a:pPr>
            <a:r>
              <a:rPr lang="ru-RU" sz="4000" dirty="0"/>
              <a:t>Цель</a:t>
            </a:r>
            <a:r>
              <a:rPr lang="en-US" sz="4000" dirty="0"/>
              <a:t>: </a:t>
            </a:r>
            <a:r>
              <a:rPr lang="ru-RU" sz="4000" dirty="0"/>
              <a:t>уменьшить нагрузку</a:t>
            </a:r>
            <a:endParaRPr lang="en-US" sz="4000" dirty="0"/>
          </a:p>
          <a:p>
            <a:pPr algn="just">
              <a:defRPr sz="2800">
                <a:solidFill>
                  <a:srgbClr val="253957"/>
                </a:solidFill>
                <a:latin typeface="+mn-lt"/>
                <a:ea typeface="+mn-ea"/>
                <a:cs typeface="+mn-cs"/>
                <a:sym typeface="Arial Narrow"/>
              </a:defRPr>
            </a:pPr>
            <a:endParaRPr lang="en-US" sz="4000" dirty="0"/>
          </a:p>
          <a:p>
            <a:pPr algn="just">
              <a:defRPr sz="2800">
                <a:solidFill>
                  <a:srgbClr val="253957"/>
                </a:solidFill>
                <a:latin typeface="+mn-lt"/>
                <a:ea typeface="+mn-ea"/>
                <a:cs typeface="+mn-cs"/>
                <a:sym typeface="Arial Narrow"/>
              </a:defRPr>
            </a:pPr>
            <a:r>
              <a:rPr lang="ru-RU" sz="4000" dirty="0">
                <a:solidFill>
                  <a:srgbClr val="253957"/>
                </a:solidFill>
                <a:sym typeface="Arial Narrow"/>
              </a:rPr>
              <a:t>Решение</a:t>
            </a:r>
            <a:r>
              <a:rPr lang="en-US" sz="4000" dirty="0">
                <a:solidFill>
                  <a:srgbClr val="253957"/>
                </a:solidFill>
                <a:sym typeface="Arial Narrow"/>
              </a:rPr>
              <a:t>:</a:t>
            </a:r>
            <a:r>
              <a:rPr lang="ru-RU" sz="4000" dirty="0">
                <a:solidFill>
                  <a:srgbClr val="253957"/>
                </a:solidFill>
                <a:sym typeface="Arial Narrow"/>
              </a:rPr>
              <a:t> дать</a:t>
            </a:r>
            <a:r>
              <a:rPr lang="en-US" sz="4000" dirty="0">
                <a:solidFill>
                  <a:srgbClr val="253957"/>
                </a:solidFill>
                <a:sym typeface="Arial Narrow"/>
              </a:rPr>
              <a:t> </a:t>
            </a:r>
            <a:r>
              <a:rPr lang="ru-RU" sz="4000" dirty="0">
                <a:solidFill>
                  <a:srgbClr val="253957"/>
                </a:solidFill>
                <a:sym typeface="Arial Narrow"/>
              </a:rPr>
              <a:t>ответ без необходимости доступа к базе данных</a:t>
            </a:r>
            <a:endParaRPr lang="en-US" sz="4000" dirty="0">
              <a:solidFill>
                <a:srgbClr val="253957"/>
              </a:solidFill>
              <a:sym typeface="Arial Narrow"/>
            </a:endParaRPr>
          </a:p>
          <a:p>
            <a:pPr algn="just">
              <a:defRPr sz="2800">
                <a:solidFill>
                  <a:srgbClr val="253957"/>
                </a:solidFill>
                <a:latin typeface="+mn-lt"/>
                <a:ea typeface="+mn-ea"/>
                <a:cs typeface="+mn-cs"/>
                <a:sym typeface="Arial Narrow"/>
              </a:defRPr>
            </a:pPr>
            <a:endParaRPr lang="ru-RU" sz="4000" dirty="0"/>
          </a:p>
        </p:txBody>
      </p:sp>
    </p:spTree>
    <p:extLst>
      <p:ext uri="{BB962C8B-B14F-4D97-AF65-F5344CB8AC3E}">
        <p14:creationId xmlns:p14="http://schemas.microsoft.com/office/powerpoint/2010/main" val="187836745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71988" y="3235341"/>
            <a:ext cx="21506374" cy="18944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just">
              <a:defRPr sz="2800">
                <a:solidFill>
                  <a:srgbClr val="253957"/>
                </a:solidFill>
                <a:latin typeface="+mn-lt"/>
                <a:ea typeface="+mn-ea"/>
                <a:cs typeface="+mn-cs"/>
                <a:sym typeface="Arial Narrow"/>
              </a:defRPr>
            </a:pPr>
            <a:r>
              <a:rPr lang="ru-RU" sz="4000" dirty="0"/>
              <a:t>Фильтр </a:t>
            </a:r>
            <a:r>
              <a:rPr lang="ru-RU" sz="4000" dirty="0" err="1"/>
              <a:t>Блума</a:t>
            </a:r>
            <a:r>
              <a:rPr lang="ru-RU" sz="4000" dirty="0"/>
              <a:t> представляет собой битовый массив из </a:t>
            </a:r>
            <a:r>
              <a:rPr lang="en-US" sz="4000" dirty="0"/>
              <a:t>m </a:t>
            </a:r>
            <a:r>
              <a:rPr lang="ru-RU" sz="4000" dirty="0"/>
              <a:t>бит</a:t>
            </a:r>
            <a:r>
              <a:rPr lang="en-US" sz="4000" dirty="0"/>
              <a:t>.</a:t>
            </a:r>
            <a:endParaRPr lang="ru-RU" sz="4000" dirty="0"/>
          </a:p>
          <a:p>
            <a:pPr algn="just">
              <a:defRPr sz="2800">
                <a:solidFill>
                  <a:srgbClr val="253957"/>
                </a:solidFill>
                <a:latin typeface="+mn-lt"/>
                <a:ea typeface="+mn-ea"/>
                <a:cs typeface="+mn-cs"/>
                <a:sym typeface="Arial Narrow"/>
              </a:defRPr>
            </a:pPr>
            <a:r>
              <a:rPr lang="ru-RU" sz="4000" dirty="0"/>
              <a:t>Исходное состояние</a:t>
            </a:r>
            <a:r>
              <a:rPr lang="en-US" sz="4000" dirty="0"/>
              <a:t>: </a:t>
            </a:r>
            <a:r>
              <a:rPr lang="ru-RU" sz="4000" dirty="0"/>
              <a:t>нулевой битовый массив</a:t>
            </a:r>
            <a:r>
              <a:rPr lang="en-US" sz="4000" dirty="0"/>
              <a:t>,</a:t>
            </a:r>
            <a:r>
              <a:rPr lang="ru-RU" sz="4000" dirty="0"/>
              <a:t> который соответствует пустому множеству</a:t>
            </a:r>
            <a:r>
              <a:rPr lang="en-US" sz="4000" dirty="0"/>
              <a:t>.</a:t>
            </a: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6</a:t>
            </a:fld>
            <a:endParaRPr lang="ru-RU" dirty="0">
              <a:solidFill>
                <a:srgbClr val="253957"/>
              </a:solidFill>
            </a:endParaRPr>
          </a:p>
        </p:txBody>
      </p:sp>
      <p:graphicFrame>
        <p:nvGraphicFramePr>
          <p:cNvPr id="3" name="Таблица 3">
            <a:extLst>
              <a:ext uri="{FF2B5EF4-FFF2-40B4-BE49-F238E27FC236}">
                <a16:creationId xmlns:a16="http://schemas.microsoft.com/office/drawing/2014/main" id="{A1B606ED-069B-804F-A09D-A2F4AB4898F4}"/>
              </a:ext>
            </a:extLst>
          </p:cNvPr>
          <p:cNvGraphicFramePr>
            <a:graphicFrameLocks noGrp="1"/>
          </p:cNvGraphicFramePr>
          <p:nvPr>
            <p:extLst>
              <p:ext uri="{D42A27DB-BD31-4B8C-83A1-F6EECF244321}">
                <p14:modId xmlns:p14="http://schemas.microsoft.com/office/powerpoint/2010/main" val="1739719307"/>
              </p:ext>
            </p:extLst>
          </p:nvPr>
        </p:nvGraphicFramePr>
        <p:xfrm>
          <a:off x="1277760" y="5419208"/>
          <a:ext cx="8609985" cy="1006744"/>
        </p:xfrm>
        <a:graphic>
          <a:graphicData uri="http://schemas.openxmlformats.org/drawingml/2006/table">
            <a:tbl>
              <a:tblPr firstRow="1" bandRow="1">
                <a:tableStyleId>{5940675A-B579-460E-94D1-54222C63F5DA}</a:tableStyleId>
              </a:tblPr>
              <a:tblGrid>
                <a:gridCol w="1721997">
                  <a:extLst>
                    <a:ext uri="{9D8B030D-6E8A-4147-A177-3AD203B41FA5}">
                      <a16:colId xmlns:a16="http://schemas.microsoft.com/office/drawing/2014/main" val="3638702393"/>
                    </a:ext>
                  </a:extLst>
                </a:gridCol>
                <a:gridCol w="1721997">
                  <a:extLst>
                    <a:ext uri="{9D8B030D-6E8A-4147-A177-3AD203B41FA5}">
                      <a16:colId xmlns:a16="http://schemas.microsoft.com/office/drawing/2014/main" val="3945267397"/>
                    </a:ext>
                  </a:extLst>
                </a:gridCol>
                <a:gridCol w="1721997">
                  <a:extLst>
                    <a:ext uri="{9D8B030D-6E8A-4147-A177-3AD203B41FA5}">
                      <a16:colId xmlns:a16="http://schemas.microsoft.com/office/drawing/2014/main" val="3822576163"/>
                    </a:ext>
                  </a:extLst>
                </a:gridCol>
                <a:gridCol w="1721997">
                  <a:extLst>
                    <a:ext uri="{9D8B030D-6E8A-4147-A177-3AD203B41FA5}">
                      <a16:colId xmlns:a16="http://schemas.microsoft.com/office/drawing/2014/main" val="2913798152"/>
                    </a:ext>
                  </a:extLst>
                </a:gridCol>
                <a:gridCol w="1721997">
                  <a:extLst>
                    <a:ext uri="{9D8B030D-6E8A-4147-A177-3AD203B41FA5}">
                      <a16:colId xmlns:a16="http://schemas.microsoft.com/office/drawing/2014/main" val="259984611"/>
                    </a:ext>
                  </a:extLst>
                </a:gridCol>
              </a:tblGrid>
              <a:tr h="1006744">
                <a:tc>
                  <a:txBody>
                    <a:bodyPr/>
                    <a:lstStyle/>
                    <a:p>
                      <a:r>
                        <a:rPr lang="en-US" sz="3200" dirty="0"/>
                        <a:t>0</a:t>
                      </a:r>
                      <a:endParaRPr lang="ru-RU" sz="3200" dirty="0"/>
                    </a:p>
                  </a:txBody>
                  <a:tcPr anchor="ctr"/>
                </a:tc>
                <a:tc>
                  <a:txBody>
                    <a:bodyPr/>
                    <a:lstStyle/>
                    <a:p>
                      <a:r>
                        <a:rPr lang="en-US" sz="3200" dirty="0"/>
                        <a:t>0</a:t>
                      </a:r>
                      <a:endParaRPr lang="ru-RU" sz="3200" dirty="0"/>
                    </a:p>
                  </a:txBody>
                  <a:tcPr anchor="ctr"/>
                </a:tc>
                <a:tc>
                  <a:txBody>
                    <a:bodyPr/>
                    <a:lstStyle/>
                    <a:p>
                      <a:r>
                        <a:rPr lang="en-US" sz="3200" dirty="0"/>
                        <a:t>0</a:t>
                      </a:r>
                      <a:endParaRPr lang="ru-RU" sz="3200" dirty="0"/>
                    </a:p>
                  </a:txBody>
                  <a:tcPr anchor="ctr"/>
                </a:tc>
                <a:tc>
                  <a:txBody>
                    <a:bodyPr/>
                    <a:lstStyle/>
                    <a:p>
                      <a:r>
                        <a:rPr lang="en-US" sz="3200" dirty="0"/>
                        <a:t>…</a:t>
                      </a:r>
                      <a:endParaRPr lang="ru-RU" sz="3200" dirty="0"/>
                    </a:p>
                  </a:txBody>
                  <a:tcPr anchor="ctr"/>
                </a:tc>
                <a:tc>
                  <a:txBody>
                    <a:bodyPr/>
                    <a:lstStyle/>
                    <a:p>
                      <a:r>
                        <a:rPr lang="en-US" sz="3200" dirty="0"/>
                        <a:t>0</a:t>
                      </a:r>
                      <a:endParaRPr lang="ru-RU" sz="3200" dirty="0"/>
                    </a:p>
                  </a:txBody>
                  <a:tcPr anchor="ctr"/>
                </a:tc>
                <a:extLst>
                  <a:ext uri="{0D108BD9-81ED-4DB2-BD59-A6C34878D82A}">
                    <a16:rowId xmlns:a16="http://schemas.microsoft.com/office/drawing/2014/main" val="2017493538"/>
                  </a:ext>
                </a:extLst>
              </a:tr>
            </a:tbl>
          </a:graphicData>
        </a:graphic>
      </p:graphicFrame>
      <p:sp>
        <p:nvSpPr>
          <p:cNvPr id="4" name="Закрывающая фигурная скобка 3">
            <a:extLst>
              <a:ext uri="{FF2B5EF4-FFF2-40B4-BE49-F238E27FC236}">
                <a16:creationId xmlns:a16="http://schemas.microsoft.com/office/drawing/2014/main" id="{0A746F7B-8CF8-1144-848B-9896A34B8B37}"/>
              </a:ext>
            </a:extLst>
          </p:cNvPr>
          <p:cNvSpPr/>
          <p:nvPr/>
        </p:nvSpPr>
        <p:spPr>
          <a:xfrm rot="5400000">
            <a:off x="4890015" y="3084408"/>
            <a:ext cx="1366786" cy="8628673"/>
          </a:xfrm>
          <a:prstGeom prst="rightBrace">
            <a:avLst>
              <a:gd name="adj1" fmla="val 8333"/>
              <a:gd name="adj2" fmla="val 50247"/>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ctr" anchorCtr="0">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D0A6908-FA65-2042-B186-B9C96A97ACE2}"/>
              </a:ext>
            </a:extLst>
          </p:cNvPr>
          <p:cNvSpPr txBox="1"/>
          <p:nvPr/>
        </p:nvSpPr>
        <p:spPr>
          <a:xfrm>
            <a:off x="5330724" y="8082138"/>
            <a:ext cx="504056" cy="1041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4000" dirty="0"/>
              <a:t>m</a:t>
            </a:r>
            <a:endParaRPr lang="ru-RU" sz="4000" dirty="0"/>
          </a:p>
        </p:txBody>
      </p:sp>
      <p:sp>
        <p:nvSpPr>
          <p:cNvPr id="1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F83A805-697D-0748-991B-99666B54A03D}"/>
              </a:ext>
            </a:extLst>
          </p:cNvPr>
          <p:cNvSpPr txBox="1"/>
          <p:nvPr/>
        </p:nvSpPr>
        <p:spPr>
          <a:xfrm>
            <a:off x="1207780" y="9448924"/>
            <a:ext cx="21506374" cy="34178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just">
              <a:defRPr sz="2800">
                <a:solidFill>
                  <a:srgbClr val="253957"/>
                </a:solidFill>
                <a:latin typeface="+mn-lt"/>
                <a:ea typeface="+mn-ea"/>
                <a:cs typeface="+mn-cs"/>
                <a:sym typeface="Arial Narrow"/>
              </a:defRPr>
            </a:pPr>
            <a:r>
              <a:rPr lang="ru-RU" sz="4000" dirty="0"/>
              <a:t>Пользователем определяется количество бит массива и </a:t>
            </a:r>
            <a:r>
              <a:rPr lang="en-US" sz="4000" dirty="0"/>
              <a:t>k </a:t>
            </a:r>
            <a:r>
              <a:rPr lang="ru-RU" sz="4000" dirty="0"/>
              <a:t>независимых хеш-функций</a:t>
            </a:r>
            <a:r>
              <a:rPr lang="en-US" sz="4000" dirty="0"/>
              <a:t>.</a:t>
            </a:r>
            <a:endParaRPr lang="ru-RU" sz="4000" dirty="0"/>
          </a:p>
          <a:p>
            <a:pPr algn="just">
              <a:defRPr sz="2800">
                <a:solidFill>
                  <a:srgbClr val="253957"/>
                </a:solidFill>
                <a:latin typeface="+mn-lt"/>
                <a:ea typeface="+mn-ea"/>
                <a:cs typeface="+mn-cs"/>
                <a:sym typeface="Arial Narrow"/>
              </a:defRPr>
            </a:pPr>
            <a:r>
              <a:rPr lang="ru-RU" sz="4000" dirty="0"/>
              <a:t>Операции</a:t>
            </a:r>
            <a:r>
              <a:rPr lang="en-US" sz="4000" dirty="0"/>
              <a:t>:</a:t>
            </a:r>
          </a:p>
          <a:p>
            <a:pPr marL="571500" indent="-571500" algn="just">
              <a:buFontTx/>
              <a:buChar char="-"/>
              <a:defRPr sz="2800">
                <a:solidFill>
                  <a:srgbClr val="253957"/>
                </a:solidFill>
                <a:latin typeface="+mn-lt"/>
                <a:ea typeface="+mn-ea"/>
                <a:cs typeface="+mn-cs"/>
                <a:sym typeface="Arial Narrow"/>
              </a:defRPr>
            </a:pPr>
            <a:r>
              <a:rPr lang="ru-RU" sz="4000" dirty="0"/>
              <a:t>Добавление нового элемента</a:t>
            </a:r>
          </a:p>
          <a:p>
            <a:pPr marL="571500" indent="-571500" algn="just">
              <a:buFontTx/>
              <a:buChar char="-"/>
              <a:defRPr sz="2800">
                <a:solidFill>
                  <a:srgbClr val="253957"/>
                </a:solidFill>
                <a:latin typeface="+mn-lt"/>
                <a:ea typeface="+mn-ea"/>
                <a:cs typeface="+mn-cs"/>
                <a:sym typeface="Arial Narrow"/>
              </a:defRPr>
            </a:pPr>
            <a:r>
              <a:rPr lang="ru-RU" sz="4000" dirty="0"/>
              <a:t>Проверка принадлежности</a:t>
            </a:r>
          </a:p>
        </p:txBody>
      </p:sp>
    </p:spTree>
    <p:extLst>
      <p:ext uri="{BB962C8B-B14F-4D97-AF65-F5344CB8AC3E}">
        <p14:creationId xmlns:p14="http://schemas.microsoft.com/office/powerpoint/2010/main" val="386457175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600557"/>
            <a:ext cx="1867025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Добавление элемента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71988" y="4913784"/>
            <a:ext cx="21506374" cy="6929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r>
              <a:rPr lang="ru-RU" sz="4000" dirty="0"/>
              <a:t> </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7</a:t>
            </a:fld>
            <a:endParaRPr lang="ru-RU" dirty="0">
              <a:solidFill>
                <a:srgbClr val="253957"/>
              </a:solidFill>
            </a:endParaRPr>
          </a:p>
        </p:txBody>
      </p:sp>
      <p:graphicFrame>
        <p:nvGraphicFramePr>
          <p:cNvPr id="3" name="Таблица 3">
            <a:extLst>
              <a:ext uri="{FF2B5EF4-FFF2-40B4-BE49-F238E27FC236}">
                <a16:creationId xmlns:a16="http://schemas.microsoft.com/office/drawing/2014/main" id="{0D79D518-C4BA-6847-8F03-5B6AB03ABB54}"/>
              </a:ext>
            </a:extLst>
          </p:cNvPr>
          <p:cNvGraphicFramePr>
            <a:graphicFrameLocks noGrp="1"/>
          </p:cNvGraphicFramePr>
          <p:nvPr>
            <p:extLst>
              <p:ext uri="{D42A27DB-BD31-4B8C-83A1-F6EECF244321}">
                <p14:modId xmlns:p14="http://schemas.microsoft.com/office/powerpoint/2010/main" val="3586498876"/>
              </p:ext>
            </p:extLst>
          </p:nvPr>
        </p:nvGraphicFramePr>
        <p:xfrm>
          <a:off x="8502080" y="7227011"/>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1</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9" name="Таблица 3">
            <a:extLst>
              <a:ext uri="{FF2B5EF4-FFF2-40B4-BE49-F238E27FC236}">
                <a16:creationId xmlns:a16="http://schemas.microsoft.com/office/drawing/2014/main" id="{43F7571B-A3F4-CE4A-A999-7DF56D5069E1}"/>
              </a:ext>
            </a:extLst>
          </p:cNvPr>
          <p:cNvGraphicFramePr>
            <a:graphicFrameLocks noGrp="1"/>
          </p:cNvGraphicFramePr>
          <p:nvPr>
            <p:extLst>
              <p:ext uri="{D42A27DB-BD31-4B8C-83A1-F6EECF244321}">
                <p14:modId xmlns:p14="http://schemas.microsoft.com/office/powerpoint/2010/main" val="2357960388"/>
              </p:ext>
            </p:extLst>
          </p:nvPr>
        </p:nvGraphicFramePr>
        <p:xfrm>
          <a:off x="8500209" y="9319233"/>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3</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12" name="Таблица 3">
            <a:extLst>
              <a:ext uri="{FF2B5EF4-FFF2-40B4-BE49-F238E27FC236}">
                <a16:creationId xmlns:a16="http://schemas.microsoft.com/office/drawing/2014/main" id="{49225406-6F0C-0E47-B1CD-BC98ED456D3D}"/>
              </a:ext>
            </a:extLst>
          </p:cNvPr>
          <p:cNvGraphicFramePr>
            <a:graphicFrameLocks noGrp="1"/>
          </p:cNvGraphicFramePr>
          <p:nvPr>
            <p:extLst>
              <p:ext uri="{D42A27DB-BD31-4B8C-83A1-F6EECF244321}">
                <p14:modId xmlns:p14="http://schemas.microsoft.com/office/powerpoint/2010/main" val="261691153"/>
              </p:ext>
            </p:extLst>
          </p:nvPr>
        </p:nvGraphicFramePr>
        <p:xfrm>
          <a:off x="8500209" y="8273122"/>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2</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4" name="Таблица 4">
            <a:extLst>
              <a:ext uri="{FF2B5EF4-FFF2-40B4-BE49-F238E27FC236}">
                <a16:creationId xmlns:a16="http://schemas.microsoft.com/office/drawing/2014/main" id="{536D99BE-17B6-D94B-94D6-0F4287B67C77}"/>
              </a:ext>
            </a:extLst>
          </p:cNvPr>
          <p:cNvGraphicFramePr>
            <a:graphicFrameLocks noGrp="1"/>
          </p:cNvGraphicFramePr>
          <p:nvPr>
            <p:extLst>
              <p:ext uri="{D42A27DB-BD31-4B8C-83A1-F6EECF244321}">
                <p14:modId xmlns:p14="http://schemas.microsoft.com/office/powerpoint/2010/main" val="2983708724"/>
              </p:ext>
            </p:extLst>
          </p:nvPr>
        </p:nvGraphicFramePr>
        <p:xfrm>
          <a:off x="17400225" y="4136698"/>
          <a:ext cx="810400" cy="909107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1574137115"/>
                    </a:ext>
                  </a:extLst>
                </a:gridCol>
              </a:tblGrid>
              <a:tr h="1136384">
                <a:tc>
                  <a:txBody>
                    <a:bodyPr/>
                    <a:lstStyle/>
                    <a:p>
                      <a:r>
                        <a:rPr lang="en-US" sz="3200" dirty="0"/>
                        <a:t>0</a:t>
                      </a:r>
                      <a:endParaRPr lang="ru-RU" sz="3200" dirty="0"/>
                    </a:p>
                  </a:txBody>
                  <a:tcPr marL="90000" anchor="ctr"/>
                </a:tc>
                <a:extLst>
                  <a:ext uri="{0D108BD9-81ED-4DB2-BD59-A6C34878D82A}">
                    <a16:rowId xmlns:a16="http://schemas.microsoft.com/office/drawing/2014/main" val="417489695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126484950"/>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435739753"/>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193652374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482332135"/>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77919326"/>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04417090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757772878"/>
                  </a:ext>
                </a:extLst>
              </a:tr>
            </a:tbl>
          </a:graphicData>
        </a:graphic>
      </p:graphicFrame>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862C6B5-9E98-644D-9399-7312613EC066}"/>
              </a:ext>
            </a:extLst>
          </p:cNvPr>
          <p:cNvSpPr txBox="1"/>
          <p:nvPr/>
        </p:nvSpPr>
        <p:spPr>
          <a:xfrm>
            <a:off x="4162161" y="8124529"/>
            <a:ext cx="624682" cy="1041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5400" dirty="0"/>
              <a:t>A</a:t>
            </a:r>
            <a:endParaRPr lang="ru-RU" sz="5400" dirty="0"/>
          </a:p>
        </p:txBody>
      </p:sp>
    </p:spTree>
    <p:extLst>
      <p:ext uri="{BB962C8B-B14F-4D97-AF65-F5344CB8AC3E}">
        <p14:creationId xmlns:p14="http://schemas.microsoft.com/office/powerpoint/2010/main" val="207104331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600557"/>
            <a:ext cx="1867025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Добавление элемента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71988" y="4913784"/>
            <a:ext cx="21506374" cy="6929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r>
              <a:rPr lang="ru-RU" sz="4000" dirty="0"/>
              <a:t> </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8</a:t>
            </a:fld>
            <a:endParaRPr lang="ru-RU" dirty="0">
              <a:solidFill>
                <a:srgbClr val="253957"/>
              </a:solidFill>
            </a:endParaRPr>
          </a:p>
        </p:txBody>
      </p:sp>
      <p:graphicFrame>
        <p:nvGraphicFramePr>
          <p:cNvPr id="3" name="Таблица 3">
            <a:extLst>
              <a:ext uri="{FF2B5EF4-FFF2-40B4-BE49-F238E27FC236}">
                <a16:creationId xmlns:a16="http://schemas.microsoft.com/office/drawing/2014/main" id="{0D79D518-C4BA-6847-8F03-5B6AB03ABB54}"/>
              </a:ext>
            </a:extLst>
          </p:cNvPr>
          <p:cNvGraphicFramePr>
            <a:graphicFrameLocks noGrp="1"/>
          </p:cNvGraphicFramePr>
          <p:nvPr/>
        </p:nvGraphicFramePr>
        <p:xfrm>
          <a:off x="8502080" y="7227011"/>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1</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9" name="Таблица 3">
            <a:extLst>
              <a:ext uri="{FF2B5EF4-FFF2-40B4-BE49-F238E27FC236}">
                <a16:creationId xmlns:a16="http://schemas.microsoft.com/office/drawing/2014/main" id="{43F7571B-A3F4-CE4A-A999-7DF56D5069E1}"/>
              </a:ext>
            </a:extLst>
          </p:cNvPr>
          <p:cNvGraphicFramePr>
            <a:graphicFrameLocks noGrp="1"/>
          </p:cNvGraphicFramePr>
          <p:nvPr/>
        </p:nvGraphicFramePr>
        <p:xfrm>
          <a:off x="8500209" y="9319233"/>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3</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12" name="Таблица 3">
            <a:extLst>
              <a:ext uri="{FF2B5EF4-FFF2-40B4-BE49-F238E27FC236}">
                <a16:creationId xmlns:a16="http://schemas.microsoft.com/office/drawing/2014/main" id="{49225406-6F0C-0E47-B1CD-BC98ED456D3D}"/>
              </a:ext>
            </a:extLst>
          </p:cNvPr>
          <p:cNvGraphicFramePr>
            <a:graphicFrameLocks noGrp="1"/>
          </p:cNvGraphicFramePr>
          <p:nvPr/>
        </p:nvGraphicFramePr>
        <p:xfrm>
          <a:off x="8500209" y="8273122"/>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2</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4" name="Таблица 4">
            <a:extLst>
              <a:ext uri="{FF2B5EF4-FFF2-40B4-BE49-F238E27FC236}">
                <a16:creationId xmlns:a16="http://schemas.microsoft.com/office/drawing/2014/main" id="{536D99BE-17B6-D94B-94D6-0F4287B67C77}"/>
              </a:ext>
            </a:extLst>
          </p:cNvPr>
          <p:cNvGraphicFramePr>
            <a:graphicFrameLocks noGrp="1"/>
          </p:cNvGraphicFramePr>
          <p:nvPr>
            <p:extLst>
              <p:ext uri="{D42A27DB-BD31-4B8C-83A1-F6EECF244321}">
                <p14:modId xmlns:p14="http://schemas.microsoft.com/office/powerpoint/2010/main" val="3280492421"/>
              </p:ext>
            </p:extLst>
          </p:nvPr>
        </p:nvGraphicFramePr>
        <p:xfrm>
          <a:off x="17400225" y="4136698"/>
          <a:ext cx="810400" cy="909107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1574137115"/>
                    </a:ext>
                  </a:extLst>
                </a:gridCol>
              </a:tblGrid>
              <a:tr h="1136384">
                <a:tc>
                  <a:txBody>
                    <a:bodyPr/>
                    <a:lstStyle/>
                    <a:p>
                      <a:r>
                        <a:rPr lang="en-US" sz="3200" dirty="0"/>
                        <a:t>0</a:t>
                      </a:r>
                      <a:endParaRPr lang="ru-RU" sz="3200" dirty="0"/>
                    </a:p>
                  </a:txBody>
                  <a:tcPr marL="90000" anchor="ctr"/>
                </a:tc>
                <a:extLst>
                  <a:ext uri="{0D108BD9-81ED-4DB2-BD59-A6C34878D82A}">
                    <a16:rowId xmlns:a16="http://schemas.microsoft.com/office/drawing/2014/main" val="417489695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126484950"/>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435739753"/>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193652374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482332135"/>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77919326"/>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04417090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757772878"/>
                  </a:ext>
                </a:extLst>
              </a:tr>
            </a:tbl>
          </a:graphicData>
        </a:graphic>
      </p:graphicFrame>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862C6B5-9E98-644D-9399-7312613EC066}"/>
              </a:ext>
            </a:extLst>
          </p:cNvPr>
          <p:cNvSpPr txBox="1"/>
          <p:nvPr/>
        </p:nvSpPr>
        <p:spPr>
          <a:xfrm>
            <a:off x="4162161" y="8124529"/>
            <a:ext cx="624682" cy="1041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5400" dirty="0"/>
              <a:t>A</a:t>
            </a:r>
            <a:endParaRPr lang="ru-RU" sz="5400" dirty="0"/>
          </a:p>
        </p:txBody>
      </p:sp>
      <p:cxnSp>
        <p:nvCxnSpPr>
          <p:cNvPr id="6" name="Прямая со стрелкой 5">
            <a:extLst>
              <a:ext uri="{FF2B5EF4-FFF2-40B4-BE49-F238E27FC236}">
                <a16:creationId xmlns:a16="http://schemas.microsoft.com/office/drawing/2014/main" id="{CA60B092-BAF0-9046-9F36-A601D1D492D8}"/>
              </a:ext>
            </a:extLst>
          </p:cNvPr>
          <p:cNvCxnSpPr/>
          <p:nvPr/>
        </p:nvCxnSpPr>
        <p:spPr>
          <a:xfrm flipV="1">
            <a:off x="4786843" y="7650088"/>
            <a:ext cx="3300701" cy="62303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Прямая со стрелкой 7">
            <a:extLst>
              <a:ext uri="{FF2B5EF4-FFF2-40B4-BE49-F238E27FC236}">
                <a16:creationId xmlns:a16="http://schemas.microsoft.com/office/drawing/2014/main" id="{DAA2A298-4D70-C24B-82A6-3949FB27F67A}"/>
              </a:ext>
            </a:extLst>
          </p:cNvPr>
          <p:cNvCxnSpPr>
            <a:stCxn id="14" idx="3"/>
          </p:cNvCxnSpPr>
          <p:nvPr/>
        </p:nvCxnSpPr>
        <p:spPr>
          <a:xfrm>
            <a:off x="4786843" y="8645117"/>
            <a:ext cx="3228693" cy="1308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Прямая со стрелкой 10">
            <a:extLst>
              <a:ext uri="{FF2B5EF4-FFF2-40B4-BE49-F238E27FC236}">
                <a16:creationId xmlns:a16="http://schemas.microsoft.com/office/drawing/2014/main" id="{677BE666-DEB1-5B46-A3EC-EC9F9D7CB22E}"/>
              </a:ext>
            </a:extLst>
          </p:cNvPr>
          <p:cNvCxnSpPr/>
          <p:nvPr/>
        </p:nvCxnSpPr>
        <p:spPr>
          <a:xfrm>
            <a:off x="4786843" y="9030634"/>
            <a:ext cx="3300701" cy="56367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9724414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600557"/>
            <a:ext cx="1867025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Добавление элемента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71988" y="4913784"/>
            <a:ext cx="21506374" cy="6929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endParaRPr lang="ru-RU" sz="4000" dirty="0"/>
          </a:p>
          <a:p>
            <a:pPr algn="just">
              <a:defRPr sz="2800">
                <a:solidFill>
                  <a:srgbClr val="253957"/>
                </a:solidFill>
                <a:latin typeface="+mn-lt"/>
                <a:ea typeface="+mn-ea"/>
                <a:cs typeface="+mn-cs"/>
                <a:sym typeface="Arial Narrow"/>
              </a:defRPr>
            </a:pPr>
            <a:r>
              <a:rPr lang="ru-RU" sz="4000" dirty="0"/>
              <a:t> </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D48843D-C3F3-4878-A0C5-8E918DEED6DC}"/>
              </a:ext>
            </a:extLst>
          </p:cNvPr>
          <p:cNvSpPr>
            <a:spLocks noGrp="1"/>
          </p:cNvSpPr>
          <p:nvPr>
            <p:ph type="sldNum" sz="quarter" idx="2"/>
          </p:nvPr>
        </p:nvSpPr>
        <p:spPr>
          <a:xfrm>
            <a:off x="22620467" y="12866772"/>
            <a:ext cx="315790" cy="513601"/>
          </a:xfrm>
        </p:spPr>
        <p:txBody>
          <a:bodyPr/>
          <a:lstStyle/>
          <a:p>
            <a:pPr algn="just"/>
            <a:fld id="{86CB4B4D-7CA3-9044-876B-883B54F8677D}" type="slidenum">
              <a:rPr lang="ru-RU" smtClean="0">
                <a:solidFill>
                  <a:srgbClr val="253957"/>
                </a:solidFill>
              </a:rPr>
              <a:pPr algn="just"/>
              <a:t>9</a:t>
            </a:fld>
            <a:endParaRPr lang="ru-RU" dirty="0">
              <a:solidFill>
                <a:srgbClr val="253957"/>
              </a:solidFill>
            </a:endParaRPr>
          </a:p>
        </p:txBody>
      </p:sp>
      <p:graphicFrame>
        <p:nvGraphicFramePr>
          <p:cNvPr id="3" name="Таблица 3">
            <a:extLst>
              <a:ext uri="{FF2B5EF4-FFF2-40B4-BE49-F238E27FC236}">
                <a16:creationId xmlns:a16="http://schemas.microsoft.com/office/drawing/2014/main" id="{0D79D518-C4BA-6847-8F03-5B6AB03ABB54}"/>
              </a:ext>
            </a:extLst>
          </p:cNvPr>
          <p:cNvGraphicFramePr>
            <a:graphicFrameLocks noGrp="1"/>
          </p:cNvGraphicFramePr>
          <p:nvPr/>
        </p:nvGraphicFramePr>
        <p:xfrm>
          <a:off x="8502080" y="7227011"/>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1</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9" name="Таблица 3">
            <a:extLst>
              <a:ext uri="{FF2B5EF4-FFF2-40B4-BE49-F238E27FC236}">
                <a16:creationId xmlns:a16="http://schemas.microsoft.com/office/drawing/2014/main" id="{43F7571B-A3F4-CE4A-A999-7DF56D5069E1}"/>
              </a:ext>
            </a:extLst>
          </p:cNvPr>
          <p:cNvGraphicFramePr>
            <a:graphicFrameLocks noGrp="1"/>
          </p:cNvGraphicFramePr>
          <p:nvPr/>
        </p:nvGraphicFramePr>
        <p:xfrm>
          <a:off x="8500209" y="9319233"/>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3</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12" name="Таблица 3">
            <a:extLst>
              <a:ext uri="{FF2B5EF4-FFF2-40B4-BE49-F238E27FC236}">
                <a16:creationId xmlns:a16="http://schemas.microsoft.com/office/drawing/2014/main" id="{49225406-6F0C-0E47-B1CD-BC98ED456D3D}"/>
              </a:ext>
            </a:extLst>
          </p:cNvPr>
          <p:cNvGraphicFramePr>
            <a:graphicFrameLocks noGrp="1"/>
          </p:cNvGraphicFramePr>
          <p:nvPr/>
        </p:nvGraphicFramePr>
        <p:xfrm>
          <a:off x="8500209" y="8273122"/>
          <a:ext cx="810400" cy="75751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3258189546"/>
                    </a:ext>
                  </a:extLst>
                </a:gridCol>
              </a:tblGrid>
              <a:tr h="757512">
                <a:tc>
                  <a:txBody>
                    <a:bodyPr/>
                    <a:lstStyle/>
                    <a:p>
                      <a:r>
                        <a:rPr lang="en-US" dirty="0"/>
                        <a:t>h</a:t>
                      </a:r>
                      <a:r>
                        <a:rPr lang="en-US" baseline="-25000" dirty="0"/>
                        <a:t>2</a:t>
                      </a:r>
                      <a:endParaRPr lang="ru-RU" dirty="0"/>
                    </a:p>
                  </a:txBody>
                  <a:tcPr anchor="ctr"/>
                </a:tc>
                <a:extLst>
                  <a:ext uri="{0D108BD9-81ED-4DB2-BD59-A6C34878D82A}">
                    <a16:rowId xmlns:a16="http://schemas.microsoft.com/office/drawing/2014/main" val="4139271229"/>
                  </a:ext>
                </a:extLst>
              </a:tr>
            </a:tbl>
          </a:graphicData>
        </a:graphic>
      </p:graphicFrame>
      <p:graphicFrame>
        <p:nvGraphicFramePr>
          <p:cNvPr id="4" name="Таблица 4">
            <a:extLst>
              <a:ext uri="{FF2B5EF4-FFF2-40B4-BE49-F238E27FC236}">
                <a16:creationId xmlns:a16="http://schemas.microsoft.com/office/drawing/2014/main" id="{536D99BE-17B6-D94B-94D6-0F4287B67C77}"/>
              </a:ext>
            </a:extLst>
          </p:cNvPr>
          <p:cNvGraphicFramePr>
            <a:graphicFrameLocks noGrp="1"/>
          </p:cNvGraphicFramePr>
          <p:nvPr>
            <p:extLst>
              <p:ext uri="{D42A27DB-BD31-4B8C-83A1-F6EECF244321}">
                <p14:modId xmlns:p14="http://schemas.microsoft.com/office/powerpoint/2010/main" val="2549301328"/>
              </p:ext>
            </p:extLst>
          </p:nvPr>
        </p:nvGraphicFramePr>
        <p:xfrm>
          <a:off x="17400225" y="4136698"/>
          <a:ext cx="810400" cy="9091072"/>
        </p:xfrm>
        <a:graphic>
          <a:graphicData uri="http://schemas.openxmlformats.org/drawingml/2006/table">
            <a:tbl>
              <a:tblPr firstRow="1" bandRow="1">
                <a:tableStyleId>{5940675A-B579-460E-94D1-54222C63F5DA}</a:tableStyleId>
              </a:tblPr>
              <a:tblGrid>
                <a:gridCol w="810400">
                  <a:extLst>
                    <a:ext uri="{9D8B030D-6E8A-4147-A177-3AD203B41FA5}">
                      <a16:colId xmlns:a16="http://schemas.microsoft.com/office/drawing/2014/main" val="1574137115"/>
                    </a:ext>
                  </a:extLst>
                </a:gridCol>
              </a:tblGrid>
              <a:tr h="1136384">
                <a:tc>
                  <a:txBody>
                    <a:bodyPr/>
                    <a:lstStyle/>
                    <a:p>
                      <a:r>
                        <a:rPr lang="en-US" sz="3200" dirty="0"/>
                        <a:t>0</a:t>
                      </a:r>
                      <a:endParaRPr lang="ru-RU" sz="3200" dirty="0"/>
                    </a:p>
                  </a:txBody>
                  <a:tcPr marL="90000" anchor="ctr"/>
                </a:tc>
                <a:extLst>
                  <a:ext uri="{0D108BD9-81ED-4DB2-BD59-A6C34878D82A}">
                    <a16:rowId xmlns:a16="http://schemas.microsoft.com/office/drawing/2014/main" val="417489695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126484950"/>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435739753"/>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193652374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482332135"/>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77919326"/>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044170908"/>
                  </a:ext>
                </a:extLst>
              </a:tr>
              <a:tr h="1136384">
                <a:tc>
                  <a:txBody>
                    <a:bodyPr/>
                    <a:lstStyle/>
                    <a:p>
                      <a:r>
                        <a:rPr lang="en-US" sz="3200" dirty="0"/>
                        <a:t>0</a:t>
                      </a:r>
                      <a:endParaRPr lang="ru-RU" sz="3200" dirty="0"/>
                    </a:p>
                  </a:txBody>
                  <a:tcPr marL="90000" anchor="ctr"/>
                </a:tc>
                <a:extLst>
                  <a:ext uri="{0D108BD9-81ED-4DB2-BD59-A6C34878D82A}">
                    <a16:rowId xmlns:a16="http://schemas.microsoft.com/office/drawing/2014/main" val="2757772878"/>
                  </a:ext>
                </a:extLst>
              </a:tr>
            </a:tbl>
          </a:graphicData>
        </a:graphic>
      </p:graphicFrame>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862C6B5-9E98-644D-9399-7312613EC066}"/>
              </a:ext>
            </a:extLst>
          </p:cNvPr>
          <p:cNvSpPr txBox="1"/>
          <p:nvPr/>
        </p:nvSpPr>
        <p:spPr>
          <a:xfrm>
            <a:off x="4162161" y="8124529"/>
            <a:ext cx="624682" cy="1041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chorCtr="0"/>
          <a:lstStyle/>
          <a:p>
            <a:pPr algn="just">
              <a:defRPr sz="2800">
                <a:solidFill>
                  <a:srgbClr val="253957"/>
                </a:solidFill>
                <a:latin typeface="+mn-lt"/>
                <a:ea typeface="+mn-ea"/>
                <a:cs typeface="+mn-cs"/>
                <a:sym typeface="Arial Narrow"/>
              </a:defRPr>
            </a:pPr>
            <a:r>
              <a:rPr lang="en-US" sz="5400" dirty="0"/>
              <a:t>A</a:t>
            </a:r>
            <a:endParaRPr lang="ru-RU" sz="5400" dirty="0"/>
          </a:p>
        </p:txBody>
      </p:sp>
      <p:cxnSp>
        <p:nvCxnSpPr>
          <p:cNvPr id="6" name="Прямая со стрелкой 5">
            <a:extLst>
              <a:ext uri="{FF2B5EF4-FFF2-40B4-BE49-F238E27FC236}">
                <a16:creationId xmlns:a16="http://schemas.microsoft.com/office/drawing/2014/main" id="{CA60B092-BAF0-9046-9F36-A601D1D492D8}"/>
              </a:ext>
            </a:extLst>
          </p:cNvPr>
          <p:cNvCxnSpPr/>
          <p:nvPr/>
        </p:nvCxnSpPr>
        <p:spPr>
          <a:xfrm flipV="1">
            <a:off x="4786843" y="7650088"/>
            <a:ext cx="3300701" cy="62303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Прямая со стрелкой 7">
            <a:extLst>
              <a:ext uri="{FF2B5EF4-FFF2-40B4-BE49-F238E27FC236}">
                <a16:creationId xmlns:a16="http://schemas.microsoft.com/office/drawing/2014/main" id="{DAA2A298-4D70-C24B-82A6-3949FB27F67A}"/>
              </a:ext>
            </a:extLst>
          </p:cNvPr>
          <p:cNvCxnSpPr>
            <a:stCxn id="14" idx="3"/>
          </p:cNvCxnSpPr>
          <p:nvPr/>
        </p:nvCxnSpPr>
        <p:spPr>
          <a:xfrm>
            <a:off x="4786843" y="8645117"/>
            <a:ext cx="3228693" cy="1308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Прямая со стрелкой 10">
            <a:extLst>
              <a:ext uri="{FF2B5EF4-FFF2-40B4-BE49-F238E27FC236}">
                <a16:creationId xmlns:a16="http://schemas.microsoft.com/office/drawing/2014/main" id="{677BE666-DEB1-5B46-A3EC-EC9F9D7CB22E}"/>
              </a:ext>
            </a:extLst>
          </p:cNvPr>
          <p:cNvCxnSpPr/>
          <p:nvPr/>
        </p:nvCxnSpPr>
        <p:spPr>
          <a:xfrm>
            <a:off x="4786843" y="9030634"/>
            <a:ext cx="3300701" cy="56367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 name="Прямая со стрелкой 6">
            <a:extLst>
              <a:ext uri="{FF2B5EF4-FFF2-40B4-BE49-F238E27FC236}">
                <a16:creationId xmlns:a16="http://schemas.microsoft.com/office/drawing/2014/main" id="{EE06E797-814A-B64D-A663-3A6F2B410968}"/>
              </a:ext>
            </a:extLst>
          </p:cNvPr>
          <p:cNvCxnSpPr/>
          <p:nvPr/>
        </p:nvCxnSpPr>
        <p:spPr>
          <a:xfrm flipV="1">
            <a:off x="9599712" y="4769768"/>
            <a:ext cx="7344816" cy="288032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Прямая со стрелкой 12">
            <a:extLst>
              <a:ext uri="{FF2B5EF4-FFF2-40B4-BE49-F238E27FC236}">
                <a16:creationId xmlns:a16="http://schemas.microsoft.com/office/drawing/2014/main" id="{72222B33-1D04-0540-BC69-3159A36D9C00}"/>
              </a:ext>
            </a:extLst>
          </p:cNvPr>
          <p:cNvCxnSpPr/>
          <p:nvPr/>
        </p:nvCxnSpPr>
        <p:spPr>
          <a:xfrm>
            <a:off x="9671720" y="8645117"/>
            <a:ext cx="7344816" cy="285632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DF0C52EA-2B62-4647-8B1C-5E2A526027F2}"/>
              </a:ext>
            </a:extLst>
          </p:cNvPr>
          <p:cNvCxnSpPr/>
          <p:nvPr/>
        </p:nvCxnSpPr>
        <p:spPr>
          <a:xfrm flipV="1">
            <a:off x="9743728" y="9319233"/>
            <a:ext cx="7200800" cy="27507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48801486"/>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2149</TotalTime>
  <Words>518</Words>
  <Application>Microsoft Macintosh PowerPoint</Application>
  <PresentationFormat>Произвольный</PresentationFormat>
  <Paragraphs>334</Paragraphs>
  <Slides>20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20</vt:i4>
      </vt:variant>
    </vt:vector>
  </HeadingPairs>
  <TitlesOfParts>
    <vt:vector size="26" baseType="lpstr">
      <vt:lpstr>Arial Narrow</vt:lpstr>
      <vt:lpstr>Cambria Math</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Павел Ломакин</cp:lastModifiedBy>
  <cp:revision>57</cp:revision>
  <dcterms:modified xsi:type="dcterms:W3CDTF">2022-01-18T14:55:52Z</dcterms:modified>
</cp:coreProperties>
</file>