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56" r:id="rId4"/>
    <p:sldId id="331" r:id="rId5"/>
    <p:sldId id="332" r:id="rId6"/>
    <p:sldId id="333" r:id="rId7"/>
    <p:sldId id="355" r:id="rId8"/>
    <p:sldId id="354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Topic is about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Support the Title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Why there’s need for this research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054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0816"/>
              </p:ext>
            </p:extLst>
          </p:nvPr>
        </p:nvGraphicFramePr>
        <p:xfrm>
          <a:off x="250825" y="1844824"/>
          <a:ext cx="8640762" cy="244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281458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790429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723846">
                <a:tc>
                  <a:txBody>
                    <a:bodyPr/>
                    <a:lstStyle/>
                    <a:p>
                      <a:r>
                        <a:rPr lang="en-US" dirty="0"/>
                        <a:t>In-Situ &amp; Meteorology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-Uncertain</a:t>
                      </a:r>
                    </a:p>
                    <a:p>
                      <a:r>
                        <a:rPr lang="en-US" sz="140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70359"/>
              </p:ext>
            </p:extLst>
          </p:nvPr>
        </p:nvGraphicFramePr>
        <p:xfrm>
          <a:off x="250824" y="4437112"/>
          <a:ext cx="8640763" cy="22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QGIS</a:t>
                      </a:r>
                      <a:r>
                        <a:rPr lang="en-US"/>
                        <a:t>, R &amp;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447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294</cp:revision>
  <dcterms:modified xsi:type="dcterms:W3CDTF">2021-05-25T10:30:34Z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