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325" r:id="rId2"/>
    <p:sldId id="330" r:id="rId3"/>
    <p:sldId id="331" r:id="rId4"/>
    <p:sldId id="332" r:id="rId5"/>
    <p:sldId id="333" r:id="rId6"/>
    <p:sldId id="351" r:id="rId7"/>
    <p:sldId id="352" r:id="rId8"/>
    <p:sldId id="334" r:id="rId9"/>
    <p:sldId id="335" r:id="rId10"/>
    <p:sldId id="353" r:id="rId11"/>
    <p:sldId id="324" r:id="rId12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68" d="100"/>
          <a:sy n="68" d="100"/>
        </p:scale>
        <p:origin x="960" y="72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24-May-21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056784" cy="2061294"/>
          </a:xfrm>
        </p:spPr>
        <p:txBody>
          <a:bodyPr/>
          <a:lstStyle/>
          <a:p>
            <a:pPr algn="l" eaLnBrk="1" hangingPunct="1"/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Spatiotemporal Remote Sensing, automated 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ML to monitor and predict HABs and cyanotoxins.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127" y="378904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1 establish your territory (say what the topic is about)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2 establish a niche (show why there needs to be further research on your topic)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3 introduce the current research (make hypotheses; state the research questions)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Start globally &gt; regionally &gt; nationally &gt; locally outline the issue at hand.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By now you’ve identified gaps in the past studies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Clearly outline it here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After reviewing the papers and gaps – what exactly is the problem? state this explicitly.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Ensure you mention the problem, area, and in detail the problem specifics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6ED74-5F37-49DC-99C0-FA564BC97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Outline why this research is important.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What benefits will the project bring?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What is the cost of not using this technology? 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Try to get some facts on the actual negative cost e.g. delays in service, expense, etc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Focus on the good things that your new technologies will bring.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 monitor and  predict the occurrence of Harmful Algal Blooms(HABs) and Cyanobacteria.</a:t>
            </a:r>
          </a:p>
          <a:p>
            <a:pPr marL="358775" lvl="2" indent="0">
              <a:buNone/>
            </a:pPr>
            <a:endParaRPr lang="en-GB" sz="21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automated </a:t>
            </a:r>
            <a:r>
              <a:rPr lang="en-GB" sz="2100" b="0" i="1" dirty="0"/>
              <a:t>in-situ</a:t>
            </a:r>
            <a:r>
              <a:rPr lang="en-GB" sz="2100" b="0" dirty="0"/>
              <a:t> </a:t>
            </a:r>
            <a:r>
              <a:rPr lang="en-GB" sz="2100" dirty="0"/>
              <a:t>I</a:t>
            </a:r>
            <a:r>
              <a:rPr lang="en-GB" sz="2100" b="0" dirty="0"/>
              <a:t>nternet </a:t>
            </a:r>
            <a:r>
              <a:rPr lang="en-GB" sz="2100" dirty="0"/>
              <a:t>o</a:t>
            </a:r>
            <a:r>
              <a:rPr lang="en-GB" sz="2100" b="0" dirty="0"/>
              <a:t>f </a:t>
            </a:r>
            <a:r>
              <a:rPr lang="en-GB" sz="2100" dirty="0"/>
              <a:t>T</a:t>
            </a:r>
            <a:r>
              <a:rPr lang="en-GB" sz="2100" b="0" dirty="0"/>
              <a:t>hings(IoT) sensors to monitor the occurrence of the event.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 system that reports specified geo-tagged data from the above sensors.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associate Machine Learning models to predict the occurrence of CynoHAB.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Area</a:t>
            </a:r>
          </a:p>
        </p:txBody>
      </p:sp>
    </p:spTree>
    <p:extLst>
      <p:ext uri="{BB962C8B-B14F-4D97-AF65-F5344CB8AC3E}">
        <p14:creationId xmlns:p14="http://schemas.microsoft.com/office/powerpoint/2010/main" val="120289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Materials</a:t>
            </a:r>
          </a:p>
        </p:txBody>
      </p:sp>
    </p:spTree>
    <p:extLst>
      <p:ext uri="{BB962C8B-B14F-4D97-AF65-F5344CB8AC3E}">
        <p14:creationId xmlns:p14="http://schemas.microsoft.com/office/powerpoint/2010/main" val="180376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3FDC6A5-C72E-4938-84CC-9EF3A08EB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8404" r="7476" b="7556"/>
          <a:stretch/>
        </p:blipFill>
        <p:spPr>
          <a:xfrm>
            <a:off x="250824" y="1412775"/>
            <a:ext cx="8137599" cy="4608492"/>
          </a:xfrm>
          <a:prstGeom prst="rect">
            <a:avLst/>
          </a:prstGeom>
        </p:spPr>
      </p:pic>
      <p:pic>
        <p:nvPicPr>
          <p:cNvPr id="134" name="Picture 295">
            <a:extLst>
              <a:ext uri="{FF2B5EF4-FFF2-40B4-BE49-F238E27FC236}">
                <a16:creationId xmlns:a16="http://schemas.microsoft.com/office/drawing/2014/main" id="{7CA197AC-CA2A-4DBD-8057-8A8F879B0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4427984" y="5528938"/>
            <a:ext cx="955358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 Maps associating the occurrence of the Harmful Algal Blooms and Cyanobacteria.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Automated system that monitors and reports geo-tagged data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effectLst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Reported confirmation alert Text SMS reporting in near-real time the </a:t>
            </a:r>
            <a:r>
              <a:rPr lang="en-GB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in-situ </a:t>
            </a:r>
            <a:r>
              <a:rPr lang="en-GB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status from the sensors.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Time Series predictive model on any </a:t>
            </a:r>
            <a:r>
              <a:rPr lang="en-GB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looming bloom.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effectLst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380</Words>
  <Application>Microsoft Office PowerPoint</Application>
  <PresentationFormat>On-screen Show (4:3)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Stafford</vt:lpstr>
      <vt:lpstr>Times New Roman</vt:lpstr>
      <vt:lpstr>Verdana</vt:lpstr>
      <vt:lpstr>Wingdings</vt:lpstr>
      <vt:lpstr>1_H0</vt:lpstr>
      <vt:lpstr>Spatiotemporal Remote Sensing, automated in-situ IoT sensors &amp; ML to monitor and predict HABs and cyanotoxins.                      Case Study-Lake Victoria</vt:lpstr>
      <vt:lpstr>Introduction </vt:lpstr>
      <vt:lpstr>Problem statement</vt:lpstr>
      <vt:lpstr>Justification </vt:lpstr>
      <vt:lpstr>General and specific objectives </vt:lpstr>
      <vt:lpstr>Study Area</vt:lpstr>
      <vt:lpstr>Data &amp; Materials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282</cp:revision>
  <dcterms:modified xsi:type="dcterms:W3CDTF">2021-05-24T18:12:29Z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