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325" r:id="rId2"/>
    <p:sldId id="330" r:id="rId3"/>
    <p:sldId id="331" r:id="rId4"/>
    <p:sldId id="332" r:id="rId5"/>
    <p:sldId id="333" r:id="rId6"/>
    <p:sldId id="351" r:id="rId7"/>
    <p:sldId id="352" r:id="rId8"/>
    <p:sldId id="334" r:id="rId9"/>
    <p:sldId id="335" r:id="rId10"/>
    <p:sldId id="353" r:id="rId11"/>
    <p:sldId id="324" r:id="rId12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:p15="http://schemas.microsoft.com/office/powerpoint/2012/main" xmlns="" userId="KenTe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7" autoAdjust="0"/>
    <p:restoredTop sz="97834" autoAdjust="0"/>
  </p:normalViewPr>
  <p:slideViewPr>
    <p:cSldViewPr>
      <p:cViewPr varScale="1">
        <p:scale>
          <a:sx n="72" d="100"/>
          <a:sy n="72" d="100"/>
        </p:scale>
        <p:origin x="-1584" y="-96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22-May-21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58775" y="1449388"/>
            <a:ext cx="6734175" cy="944562"/>
          </a:xfrm>
        </p:spPr>
        <p:txBody>
          <a:bodyPr/>
          <a:lstStyle/>
          <a:p>
            <a:pPr algn="ctr" eaLnBrk="1" hangingPunct="1"/>
            <a:r>
              <a:rPr lang="en-US" dirty="0">
                <a:solidFill>
                  <a:schemeClr val="bg1"/>
                </a:solidFill>
              </a:rPr>
              <a:t>……… @ JKUAT GEGIS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35903" y="2408460"/>
            <a:ext cx="652852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XXXX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XXXX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Timeline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0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68A5470-9702-47CF-8379-7842B2A3E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1 establish your territory (say what the topic is about)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2 establish a niche (show why there needs to be further research on your topic)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3 introduce the current research (make hypotheses; state the research questions)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Start globally &gt; regionally &gt; nationally &gt; locally outline the issue at hand. 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en-GB" sz="2100" b="0" dirty="0"/>
              <a:t>What have other researchers said about this issue? 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en-GB" sz="2100" b="0" dirty="0"/>
              <a:t>What has been done to solve this problem?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C4530F9-0889-4279-9303-C5AA38120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19FEA75-F09B-476A-9D35-E7CFB50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13153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6BC2DDB-B407-4770-B67A-A85A9B1A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By now you’ve identified gaps in the past studies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Clearly outline it here 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After reviewing the papers and gaps – what exactly is the problem? state this explicitly.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Ensure you mention the problem, area, and in detail the problem specifics </a:t>
            </a:r>
            <a:endParaRPr lang="en-US" sz="2200" b="0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2E04936-E036-43DF-9217-FBE56BE45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39128CC-E71B-4E85-9A74-0C32F886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1675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CC6ED74-5F37-49DC-99C0-FA564BC97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Outline why this research is important.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What benefits will the project bring?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What is the cost of not using this technology?  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Try to get some facts on the actual negative cost e.g. delays in service, expense, etc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Focus on the good things that your new technologies will bring. </a:t>
            </a:r>
            <a:endParaRPr lang="en-US" sz="2200" b="0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EA43A47-8989-485A-9656-DD9EC3549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21A1325-3BD0-458F-A4AB-6DBA48F4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</a:t>
            </a:r>
          </a:p>
        </p:txBody>
      </p:sp>
    </p:spTree>
    <p:extLst>
      <p:ext uri="{BB962C8B-B14F-4D97-AF65-F5344CB8AC3E}">
        <p14:creationId xmlns:p14="http://schemas.microsoft.com/office/powerpoint/2010/main" val="36882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Cleary outline the main aim of the study in one sentence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Followed by the specific objectives (max 3)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The specific objectives should be SMART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Number the specific objectives and use “action phrases such as”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GB" sz="2200" dirty="0"/>
              <a:t>To investigate ***********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GB" sz="2200" dirty="0"/>
              <a:t>To develop *********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GB" sz="2200" dirty="0"/>
              <a:t>To Characterize ******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326807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&amp; Materials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6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7888057-C293-4509-B718-E0F0D3E17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825" y="1484313"/>
            <a:ext cx="8785671" cy="4968875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Clearly outline the proposed methodological approach 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Use a flow chart to outline the processes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Caption and place the flowchart as required for figures 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Outline the tools, procedures and materials you used to gather data, and the criteria you used to select participants/data or sources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Describe the steps and how inputs, processes and outputs address the issue at hand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Discuss the rationale and assumptions underpinning your methodology.</a:t>
            </a:r>
            <a:endParaRPr lang="en-US" sz="2200" b="0" dirty="0"/>
          </a:p>
          <a:p>
            <a:pPr lvl="2"/>
            <a:r>
              <a:rPr lang="en-GB" sz="1600" dirty="0"/>
              <a:t>Was your aim to address a practical or a theoretical research problem?</a:t>
            </a:r>
            <a:endParaRPr lang="en-US" sz="1600" dirty="0"/>
          </a:p>
          <a:p>
            <a:pPr lvl="2"/>
            <a:r>
              <a:rPr lang="en-GB" sz="1600" dirty="0"/>
              <a:t>Why is this the most suitable approach to answering your research questions?</a:t>
            </a:r>
            <a:endParaRPr lang="en-US" sz="1600" dirty="0"/>
          </a:p>
          <a:p>
            <a:pPr lvl="2"/>
            <a:r>
              <a:rPr lang="en-GB" sz="1600" dirty="0"/>
              <a:t>Is this a standard methodology in your field or does it require justification?</a:t>
            </a:r>
            <a:endParaRPr lang="en-US" sz="1600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496DDDD-1002-4DFB-B9B2-82AD7DC2FB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methodology </a:t>
            </a:r>
          </a:p>
        </p:txBody>
      </p:sp>
    </p:spTree>
    <p:extLst>
      <p:ext uri="{BB962C8B-B14F-4D97-AF65-F5344CB8AC3E}">
        <p14:creationId xmlns:p14="http://schemas.microsoft.com/office/powerpoint/2010/main" val="82782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27FB035-4EC4-45C3-8B2F-AED423F29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306</Words>
  <Application>Microsoft Office PowerPoint</Application>
  <PresentationFormat>On-screen Show (4:3)</PresentationFormat>
  <Paragraphs>48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1_H0</vt:lpstr>
      <vt:lpstr>PowerPoint Presentation</vt:lpstr>
      <vt:lpstr>Introduction </vt:lpstr>
      <vt:lpstr>Problem statement</vt:lpstr>
      <vt:lpstr>Justification </vt:lpstr>
      <vt:lpstr>General and specific objectives </vt:lpstr>
      <vt:lpstr>Study Area</vt:lpstr>
      <vt:lpstr>Data &amp; Materials</vt:lpstr>
      <vt:lpstr>Overall methodology </vt:lpstr>
      <vt:lpstr>Expected Results</vt:lpstr>
      <vt:lpstr>Project Timeline</vt:lpstr>
      <vt:lpstr>Thank you for your attention!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George Watene</cp:lastModifiedBy>
  <cp:revision>271</cp:revision>
  <dcterms:modified xsi:type="dcterms:W3CDTF">2021-05-22T15:45:56Z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