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5" r:id="rId2"/>
    <p:sldId id="330" r:id="rId3"/>
    <p:sldId id="331" r:id="rId4"/>
    <p:sldId id="332" r:id="rId5"/>
    <p:sldId id="333" r:id="rId6"/>
    <p:sldId id="355" r:id="rId7"/>
    <p:sldId id="354" r:id="rId8"/>
    <p:sldId id="334" r:id="rId9"/>
    <p:sldId id="335" r:id="rId10"/>
    <p:sldId id="353" r:id="rId11"/>
    <p:sldId id="324" r:id="rId1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66"/>
    <a:srgbClr val="FFFF99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2" d="100"/>
          <a:sy n="72" d="100"/>
        </p:scale>
        <p:origin x="1224" y="7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26-May-21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GB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Spatiotemporal Monitoring &amp; Machine Learning prediction of Harmful Algal Blooms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-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4D6E-0353-4CBD-900B-2076F5CA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57424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in which the water body e.g. lakes turns </a:t>
            </a:r>
            <a:r>
              <a:rPr lang="en-US" dirty="0"/>
              <a:t>dark blue-green </a:t>
            </a:r>
            <a:r>
              <a:rPr lang="en-US" b="0" dirty="0"/>
              <a:t>due to excessive algal growth;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fish deaths</a:t>
            </a:r>
            <a:r>
              <a:rPr lang="en-US" b="0" dirty="0"/>
              <a:t>, whatnot.</a:t>
            </a:r>
          </a:p>
          <a:p>
            <a:pPr marL="2557462" lvl="8" indent="0">
              <a:buNone/>
            </a:pPr>
            <a:r>
              <a:rPr lang="en-US" b="0" dirty="0"/>
              <a:t>						- </a:t>
            </a:r>
            <a:r>
              <a:rPr lang="da-DK" b="0" dirty="0"/>
              <a:t> </a:t>
            </a:r>
            <a:r>
              <a:rPr lang="da-DK" dirty="0"/>
              <a:t>WHO</a:t>
            </a: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Hence, quantifying the detailed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on a regular and frequent basis is of great significance, which requires high spatiotemporal resolution monitoring abilities-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near-real time space observations</a:t>
            </a:r>
            <a:r>
              <a:rPr lang="en-GB" b="0" dirty="0"/>
              <a:t> with a </a:t>
            </a:r>
            <a:r>
              <a:rPr lang="en-GB" b="0" dirty="0">
                <a:solidFill>
                  <a:srgbClr val="00B0F0"/>
                </a:solidFill>
              </a:rPr>
              <a:t>geointelligent </a:t>
            </a:r>
            <a:r>
              <a:rPr lang="en-US" b="0" dirty="0">
                <a:solidFill>
                  <a:srgbClr val="00B0F0"/>
                </a:solidFill>
              </a:rPr>
              <a:t>reporting system </a:t>
            </a:r>
            <a:r>
              <a:rPr lang="en-US" b="0" dirty="0"/>
              <a:t>and further predict any looming bloom.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spatiotemporal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zones. </a:t>
            </a:r>
            <a:r>
              <a:rPr lang="en-US" b="0" dirty="0"/>
              <a:t>Further prediction would add more taste to this solution.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dirty="0"/>
              <a:t>To develop Wide spread Chlorophyl-a conc. distribution </a:t>
            </a:r>
            <a:r>
              <a:rPr lang="en-GB" sz="2100" dirty="0">
                <a:solidFill>
                  <a:srgbClr val="00B0F0"/>
                </a:solidFill>
              </a:rPr>
              <a:t>maps</a:t>
            </a:r>
            <a:endParaRPr lang="en-GB" sz="2100" b="0" dirty="0">
              <a:solidFill>
                <a:srgbClr val="00B0F0"/>
              </a:solidFill>
            </a:endParaRP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</a:t>
            </a:r>
            <a:r>
              <a:rPr lang="en-GB" sz="2100" b="0" dirty="0">
                <a:solidFill>
                  <a:srgbClr val="00B0F0"/>
                </a:solidFill>
              </a:rPr>
              <a:t>develop</a:t>
            </a:r>
            <a:r>
              <a:rPr lang="en-GB" sz="2100" b="0" dirty="0"/>
              <a:t>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</a:t>
            </a:r>
            <a:r>
              <a:rPr lang="en-GB" sz="2100" dirty="0"/>
              <a:t> and </a:t>
            </a:r>
            <a:r>
              <a:rPr lang="en-GB" sz="2100" b="0" dirty="0"/>
              <a:t>reports specified </a:t>
            </a:r>
            <a:r>
              <a:rPr lang="en-GB" sz="2100" b="0" dirty="0">
                <a:solidFill>
                  <a:srgbClr val="00B0F0"/>
                </a:solidFill>
              </a:rPr>
              <a:t>geo-tagged</a:t>
            </a:r>
            <a:r>
              <a:rPr lang="en-GB" sz="2100" b="0" dirty="0"/>
              <a:t> data from the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</a:t>
            </a:r>
            <a:r>
              <a:rPr lang="en-GB" sz="2100" b="0" dirty="0">
                <a:solidFill>
                  <a:srgbClr val="00B0F0"/>
                </a:solidFill>
              </a:rPr>
              <a:t>Machine Learning </a:t>
            </a:r>
            <a:r>
              <a:rPr lang="en-GB" sz="2100" b="0" dirty="0"/>
              <a:t>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4665"/>
              </p:ext>
            </p:extLst>
          </p:nvPr>
        </p:nvGraphicFramePr>
        <p:xfrm>
          <a:off x="250825" y="1844824"/>
          <a:ext cx="8640762" cy="2364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128564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943323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579832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550" dirty="0"/>
                        <a:t>Uncertain</a:t>
                      </a:r>
                    </a:p>
                    <a:p>
                      <a:r>
                        <a:rPr lang="en-US" sz="155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16619"/>
              </p:ext>
            </p:extLst>
          </p:nvPr>
        </p:nvGraphicFramePr>
        <p:xfrm>
          <a:off x="250824" y="4437112"/>
          <a:ext cx="8640763" cy="2016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702699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C075A-8353-4837-BE4C-D80442CA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01311"/>
            <a:ext cx="7021715" cy="4968875"/>
          </a:xfrm>
        </p:spPr>
      </p:pic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15" y="1058657"/>
            <a:ext cx="6408712" cy="4623428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87590" y="5267540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033976" y="5668651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B40566-4166-4881-90FC-4C26A6223DC5}"/>
              </a:ext>
            </a:extLst>
          </p:cNvPr>
          <p:cNvSpPr/>
          <p:nvPr/>
        </p:nvSpPr>
        <p:spPr>
          <a:xfrm>
            <a:off x="3971322" y="6425321"/>
            <a:ext cx="1057995" cy="3567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CB435F7-E75C-44DA-8D79-9747223A0DC0}"/>
              </a:ext>
            </a:extLst>
          </p:cNvPr>
          <p:cNvSpPr/>
          <p:nvPr/>
        </p:nvSpPr>
        <p:spPr bwMode="auto">
          <a:xfrm rot="16200000">
            <a:off x="4383090" y="2889810"/>
            <a:ext cx="265430" cy="6737133"/>
          </a:xfrm>
          <a:prstGeom prst="leftBrace">
            <a:avLst>
              <a:gd name="adj1" fmla="val 8333"/>
              <a:gd name="adj2" fmla="val 50787"/>
            </a:avLst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0408F1-9A5B-47CF-82C7-6D2CA0FA7841}"/>
              </a:ext>
            </a:extLst>
          </p:cNvPr>
          <p:cNvSpPr/>
          <p:nvPr/>
        </p:nvSpPr>
        <p:spPr>
          <a:xfrm>
            <a:off x="4085664" y="6470423"/>
            <a:ext cx="829310" cy="265430"/>
          </a:xfrm>
          <a:custGeom>
            <a:avLst/>
            <a:gdLst>
              <a:gd name="connsiteX0" fmla="*/ 0 w 861460"/>
              <a:gd name="connsiteY0" fmla="*/ 135258 h 295607"/>
              <a:gd name="connsiteX1" fmla="*/ 21265 w 861460"/>
              <a:gd name="connsiteY1" fmla="*/ 167155 h 295607"/>
              <a:gd name="connsiteX2" fmla="*/ 63796 w 861460"/>
              <a:gd name="connsiteY2" fmla="*/ 177788 h 295607"/>
              <a:gd name="connsiteX3" fmla="*/ 95693 w 861460"/>
              <a:gd name="connsiteY3" fmla="*/ 199053 h 295607"/>
              <a:gd name="connsiteX4" fmla="*/ 106326 w 861460"/>
              <a:gd name="connsiteY4" fmla="*/ 156523 h 295607"/>
              <a:gd name="connsiteX5" fmla="*/ 127591 w 861460"/>
              <a:gd name="connsiteY5" fmla="*/ 124625 h 295607"/>
              <a:gd name="connsiteX6" fmla="*/ 138224 w 861460"/>
              <a:gd name="connsiteY6" fmla="*/ 167155 h 295607"/>
              <a:gd name="connsiteX7" fmla="*/ 170121 w 861460"/>
              <a:gd name="connsiteY7" fmla="*/ 135258 h 295607"/>
              <a:gd name="connsiteX8" fmla="*/ 180754 w 861460"/>
              <a:gd name="connsiteY8" fmla="*/ 188420 h 295607"/>
              <a:gd name="connsiteX9" fmla="*/ 191386 w 861460"/>
              <a:gd name="connsiteY9" fmla="*/ 145890 h 295607"/>
              <a:gd name="connsiteX10" fmla="*/ 202019 w 861460"/>
              <a:gd name="connsiteY10" fmla="*/ 113992 h 295607"/>
              <a:gd name="connsiteX11" fmla="*/ 212651 w 861460"/>
              <a:gd name="connsiteY11" fmla="*/ 18299 h 295607"/>
              <a:gd name="connsiteX12" fmla="*/ 255182 w 861460"/>
              <a:gd name="connsiteY12" fmla="*/ 82095 h 295607"/>
              <a:gd name="connsiteX13" fmla="*/ 244549 w 861460"/>
              <a:gd name="connsiteY13" fmla="*/ 113992 h 295607"/>
              <a:gd name="connsiteX14" fmla="*/ 223284 w 861460"/>
              <a:gd name="connsiteY14" fmla="*/ 39565 h 295607"/>
              <a:gd name="connsiteX15" fmla="*/ 255182 w 861460"/>
              <a:gd name="connsiteY15" fmla="*/ 156523 h 295607"/>
              <a:gd name="connsiteX16" fmla="*/ 276447 w 861460"/>
              <a:gd name="connsiteY16" fmla="*/ 209685 h 295607"/>
              <a:gd name="connsiteX17" fmla="*/ 297712 w 861460"/>
              <a:gd name="connsiteY17" fmla="*/ 252216 h 295607"/>
              <a:gd name="connsiteX18" fmla="*/ 318977 w 861460"/>
              <a:gd name="connsiteY18" fmla="*/ 220318 h 295607"/>
              <a:gd name="connsiteX19" fmla="*/ 340242 w 861460"/>
              <a:gd name="connsiteY19" fmla="*/ 167155 h 295607"/>
              <a:gd name="connsiteX20" fmla="*/ 382772 w 861460"/>
              <a:gd name="connsiteY20" fmla="*/ 7667 h 295607"/>
              <a:gd name="connsiteX21" fmla="*/ 393405 w 861460"/>
              <a:gd name="connsiteY21" fmla="*/ 135258 h 295607"/>
              <a:gd name="connsiteX22" fmla="*/ 425303 w 861460"/>
              <a:gd name="connsiteY22" fmla="*/ 252216 h 295607"/>
              <a:gd name="connsiteX23" fmla="*/ 446568 w 861460"/>
              <a:gd name="connsiteY23" fmla="*/ 145890 h 295607"/>
              <a:gd name="connsiteX24" fmla="*/ 467833 w 861460"/>
              <a:gd name="connsiteY24" fmla="*/ 220318 h 295607"/>
              <a:gd name="connsiteX25" fmla="*/ 478465 w 861460"/>
              <a:gd name="connsiteY25" fmla="*/ 252216 h 295607"/>
              <a:gd name="connsiteX26" fmla="*/ 489098 w 861460"/>
              <a:gd name="connsiteY26" fmla="*/ 167155 h 295607"/>
              <a:gd name="connsiteX27" fmla="*/ 499731 w 861460"/>
              <a:gd name="connsiteY27" fmla="*/ 135258 h 295607"/>
              <a:gd name="connsiteX28" fmla="*/ 510363 w 861460"/>
              <a:gd name="connsiteY28" fmla="*/ 188420 h 295607"/>
              <a:gd name="connsiteX29" fmla="*/ 520996 w 861460"/>
              <a:gd name="connsiteY29" fmla="*/ 220318 h 295607"/>
              <a:gd name="connsiteX30" fmla="*/ 552893 w 861460"/>
              <a:gd name="connsiteY30" fmla="*/ 199053 h 295607"/>
              <a:gd name="connsiteX31" fmla="*/ 574158 w 861460"/>
              <a:gd name="connsiteY31" fmla="*/ 113992 h 295607"/>
              <a:gd name="connsiteX32" fmla="*/ 584791 w 861460"/>
              <a:gd name="connsiteY32" fmla="*/ 188420 h 295607"/>
              <a:gd name="connsiteX33" fmla="*/ 606056 w 861460"/>
              <a:gd name="connsiteY33" fmla="*/ 230951 h 295607"/>
              <a:gd name="connsiteX34" fmla="*/ 616689 w 861460"/>
              <a:gd name="connsiteY34" fmla="*/ 177788 h 295607"/>
              <a:gd name="connsiteX35" fmla="*/ 648586 w 861460"/>
              <a:gd name="connsiteY35" fmla="*/ 156523 h 295607"/>
              <a:gd name="connsiteX36" fmla="*/ 669851 w 861460"/>
              <a:gd name="connsiteY36" fmla="*/ 103360 h 295607"/>
              <a:gd name="connsiteX37" fmla="*/ 701749 w 861460"/>
              <a:gd name="connsiteY37" fmla="*/ 167155 h 295607"/>
              <a:gd name="connsiteX38" fmla="*/ 712382 w 861460"/>
              <a:gd name="connsiteY38" fmla="*/ 82095 h 295607"/>
              <a:gd name="connsiteX39" fmla="*/ 744279 w 861460"/>
              <a:gd name="connsiteY39" fmla="*/ 103360 h 295607"/>
              <a:gd name="connsiteX40" fmla="*/ 786810 w 861460"/>
              <a:gd name="connsiteY40" fmla="*/ 92727 h 295607"/>
              <a:gd name="connsiteX41" fmla="*/ 818707 w 861460"/>
              <a:gd name="connsiteY41" fmla="*/ 103360 h 295607"/>
              <a:gd name="connsiteX42" fmla="*/ 829340 w 861460"/>
              <a:gd name="connsiteY42" fmla="*/ 28932 h 295607"/>
              <a:gd name="connsiteX43" fmla="*/ 839972 w 861460"/>
              <a:gd name="connsiteY43" fmla="*/ 60830 h 295607"/>
              <a:gd name="connsiteX44" fmla="*/ 861238 w 861460"/>
              <a:gd name="connsiteY44" fmla="*/ 113992 h 29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61460" h="295607">
                <a:moveTo>
                  <a:pt x="0" y="135258"/>
                </a:moveTo>
                <a:cubicBezTo>
                  <a:pt x="7088" y="145890"/>
                  <a:pt x="8735" y="164649"/>
                  <a:pt x="21265" y="167155"/>
                </a:cubicBezTo>
                <a:cubicBezTo>
                  <a:pt x="75248" y="177951"/>
                  <a:pt x="37931" y="100195"/>
                  <a:pt x="63796" y="177788"/>
                </a:cubicBezTo>
                <a:cubicBezTo>
                  <a:pt x="90168" y="98667"/>
                  <a:pt x="53739" y="185068"/>
                  <a:pt x="95693" y="199053"/>
                </a:cubicBezTo>
                <a:cubicBezTo>
                  <a:pt x="109556" y="203674"/>
                  <a:pt x="100570" y="169954"/>
                  <a:pt x="106326" y="156523"/>
                </a:cubicBezTo>
                <a:cubicBezTo>
                  <a:pt x="111360" y="144777"/>
                  <a:pt x="120503" y="135258"/>
                  <a:pt x="127591" y="124625"/>
                </a:cubicBezTo>
                <a:cubicBezTo>
                  <a:pt x="131135" y="138802"/>
                  <a:pt x="124047" y="163611"/>
                  <a:pt x="138224" y="167155"/>
                </a:cubicBezTo>
                <a:cubicBezTo>
                  <a:pt x="152811" y="170802"/>
                  <a:pt x="156672" y="128534"/>
                  <a:pt x="170121" y="135258"/>
                </a:cubicBezTo>
                <a:cubicBezTo>
                  <a:pt x="186285" y="143340"/>
                  <a:pt x="177210" y="170699"/>
                  <a:pt x="180754" y="188420"/>
                </a:cubicBezTo>
                <a:cubicBezTo>
                  <a:pt x="184298" y="174243"/>
                  <a:pt x="187372" y="159941"/>
                  <a:pt x="191386" y="145890"/>
                </a:cubicBezTo>
                <a:cubicBezTo>
                  <a:pt x="194465" y="135113"/>
                  <a:pt x="200176" y="125047"/>
                  <a:pt x="202019" y="113992"/>
                </a:cubicBezTo>
                <a:cubicBezTo>
                  <a:pt x="207295" y="82335"/>
                  <a:pt x="209107" y="50197"/>
                  <a:pt x="212651" y="18299"/>
                </a:cubicBezTo>
                <a:cubicBezTo>
                  <a:pt x="231829" y="37477"/>
                  <a:pt x="255182" y="51320"/>
                  <a:pt x="255182" y="82095"/>
                </a:cubicBezTo>
                <a:cubicBezTo>
                  <a:pt x="255182" y="93303"/>
                  <a:pt x="248093" y="103360"/>
                  <a:pt x="244549" y="113992"/>
                </a:cubicBezTo>
                <a:cubicBezTo>
                  <a:pt x="237461" y="89183"/>
                  <a:pt x="226133" y="13921"/>
                  <a:pt x="223284" y="39565"/>
                </a:cubicBezTo>
                <a:cubicBezTo>
                  <a:pt x="189636" y="342411"/>
                  <a:pt x="228090" y="224253"/>
                  <a:pt x="255182" y="156523"/>
                </a:cubicBezTo>
                <a:cubicBezTo>
                  <a:pt x="262270" y="174244"/>
                  <a:pt x="268696" y="192244"/>
                  <a:pt x="276447" y="209685"/>
                </a:cubicBezTo>
                <a:cubicBezTo>
                  <a:pt x="282884" y="224169"/>
                  <a:pt x="282335" y="248372"/>
                  <a:pt x="297712" y="252216"/>
                </a:cubicBezTo>
                <a:cubicBezTo>
                  <a:pt x="310109" y="255315"/>
                  <a:pt x="313262" y="231748"/>
                  <a:pt x="318977" y="220318"/>
                </a:cubicBezTo>
                <a:cubicBezTo>
                  <a:pt x="327512" y="203247"/>
                  <a:pt x="333154" y="184876"/>
                  <a:pt x="340242" y="167155"/>
                </a:cubicBezTo>
                <a:cubicBezTo>
                  <a:pt x="433395" y="229256"/>
                  <a:pt x="319267" y="166429"/>
                  <a:pt x="382772" y="7667"/>
                </a:cubicBezTo>
                <a:cubicBezTo>
                  <a:pt x="398622" y="-31958"/>
                  <a:pt x="388937" y="92815"/>
                  <a:pt x="393405" y="135258"/>
                </a:cubicBezTo>
                <a:cubicBezTo>
                  <a:pt x="401988" y="216792"/>
                  <a:pt x="395545" y="192699"/>
                  <a:pt x="425303" y="252216"/>
                </a:cubicBezTo>
                <a:cubicBezTo>
                  <a:pt x="454316" y="368274"/>
                  <a:pt x="413390" y="223304"/>
                  <a:pt x="446568" y="145890"/>
                </a:cubicBezTo>
                <a:cubicBezTo>
                  <a:pt x="456732" y="122174"/>
                  <a:pt x="460419" y="195604"/>
                  <a:pt x="467833" y="220318"/>
                </a:cubicBezTo>
                <a:cubicBezTo>
                  <a:pt x="471053" y="231053"/>
                  <a:pt x="474921" y="241583"/>
                  <a:pt x="478465" y="252216"/>
                </a:cubicBezTo>
                <a:cubicBezTo>
                  <a:pt x="482009" y="223862"/>
                  <a:pt x="483986" y="195268"/>
                  <a:pt x="489098" y="167155"/>
                </a:cubicBezTo>
                <a:cubicBezTo>
                  <a:pt x="491103" y="156128"/>
                  <a:pt x="491806" y="127333"/>
                  <a:pt x="499731" y="135258"/>
                </a:cubicBezTo>
                <a:cubicBezTo>
                  <a:pt x="512510" y="148037"/>
                  <a:pt x="505980" y="170888"/>
                  <a:pt x="510363" y="188420"/>
                </a:cubicBezTo>
                <a:cubicBezTo>
                  <a:pt x="513081" y="199293"/>
                  <a:pt x="517452" y="209685"/>
                  <a:pt x="520996" y="220318"/>
                </a:cubicBezTo>
                <a:cubicBezTo>
                  <a:pt x="531628" y="213230"/>
                  <a:pt x="544910" y="209031"/>
                  <a:pt x="552893" y="199053"/>
                </a:cubicBezTo>
                <a:cubicBezTo>
                  <a:pt x="561613" y="188153"/>
                  <a:pt x="573628" y="116643"/>
                  <a:pt x="574158" y="113992"/>
                </a:cubicBezTo>
                <a:cubicBezTo>
                  <a:pt x="577702" y="138801"/>
                  <a:pt x="578197" y="164242"/>
                  <a:pt x="584791" y="188420"/>
                </a:cubicBezTo>
                <a:cubicBezTo>
                  <a:pt x="588961" y="203712"/>
                  <a:pt x="591019" y="235963"/>
                  <a:pt x="606056" y="230951"/>
                </a:cubicBezTo>
                <a:cubicBezTo>
                  <a:pt x="623201" y="225236"/>
                  <a:pt x="607723" y="193479"/>
                  <a:pt x="616689" y="177788"/>
                </a:cubicBezTo>
                <a:cubicBezTo>
                  <a:pt x="623029" y="166693"/>
                  <a:pt x="637954" y="163611"/>
                  <a:pt x="648586" y="156523"/>
                </a:cubicBezTo>
                <a:cubicBezTo>
                  <a:pt x="655674" y="138802"/>
                  <a:pt x="651136" y="99617"/>
                  <a:pt x="669851" y="103360"/>
                </a:cubicBezTo>
                <a:cubicBezTo>
                  <a:pt x="693164" y="108022"/>
                  <a:pt x="680484" y="177787"/>
                  <a:pt x="701749" y="167155"/>
                </a:cubicBezTo>
                <a:cubicBezTo>
                  <a:pt x="727306" y="154377"/>
                  <a:pt x="708838" y="110448"/>
                  <a:pt x="712382" y="82095"/>
                </a:cubicBezTo>
                <a:cubicBezTo>
                  <a:pt x="723014" y="89183"/>
                  <a:pt x="731629" y="101553"/>
                  <a:pt x="744279" y="103360"/>
                </a:cubicBezTo>
                <a:cubicBezTo>
                  <a:pt x="758745" y="105427"/>
                  <a:pt x="772197" y="92727"/>
                  <a:pt x="786810" y="92727"/>
                </a:cubicBezTo>
                <a:cubicBezTo>
                  <a:pt x="798018" y="92727"/>
                  <a:pt x="808075" y="99816"/>
                  <a:pt x="818707" y="103360"/>
                </a:cubicBezTo>
                <a:cubicBezTo>
                  <a:pt x="822251" y="78551"/>
                  <a:pt x="818132" y="51347"/>
                  <a:pt x="829340" y="28932"/>
                </a:cubicBezTo>
                <a:cubicBezTo>
                  <a:pt x="834352" y="18907"/>
                  <a:pt x="834960" y="50806"/>
                  <a:pt x="839972" y="60830"/>
                </a:cubicBezTo>
                <a:cubicBezTo>
                  <a:pt x="865170" y="111225"/>
                  <a:pt x="861238" y="72959"/>
                  <a:pt x="861238" y="113992"/>
                </a:cubicBez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status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Time Series predictive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Words>530</Words>
  <Application>Microsoft Office PowerPoint</Application>
  <PresentationFormat>On-screen Show (4:3)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           Automated in-situ sensors &amp; Spatiotemporal Monitoring &amp; Machine Learning prediction of Harmful Algal Blooms              - Case Study-Lake Victoria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334</cp:revision>
  <dcterms:modified xsi:type="dcterms:W3CDTF">2021-05-26T10:02:30Z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