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325" r:id="rId2"/>
    <p:sldId id="330" r:id="rId3"/>
    <p:sldId id="333" r:id="rId4"/>
    <p:sldId id="351" r:id="rId5"/>
    <p:sldId id="352" r:id="rId6"/>
    <p:sldId id="334" r:id="rId7"/>
    <p:sldId id="335" r:id="rId8"/>
    <p:sldId id="353" r:id="rId9"/>
    <p:sldId id="354" r:id="rId10"/>
    <p:sldId id="324" r:id="rId11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27-Nov-21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775" y="1449388"/>
            <a:ext cx="6734175" cy="944562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……… @ JKUAT GEGIS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35903" y="240846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XXXX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XXXX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r>
              <a:rPr lang="en-US" dirty="0"/>
              <a:t>USE BULLETS. USE BULLETS.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[with problem statement, justifications; compress your intro here; we’ve heard your </a:t>
            </a:r>
            <a:r>
              <a:rPr lang="en-US" dirty="0" err="1"/>
              <a:t>ppt</a:t>
            </a:r>
            <a:r>
              <a:rPr lang="en-US" dirty="0"/>
              <a:t> for 4 times now]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Cleary outline the main aim of the study in one sentence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Followed by the specific objectives (max 3)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The specific objectives should be SMART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Number the specific objectives and use “action phrases such as”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investigate ***********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develop 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Characterize ******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88057-C293-4509-B718-E0F0D3E1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785671" cy="496887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the proposed methodological approach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Use a flow chart to outline the processes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Caption and place the flowchart as required for figures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the tools, procedures and materials you used to gather data, and the criteria you used to select participants/data or sources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Describe the steps and how inputs, processes and outputs address the issue at hand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Discuss the rationale and assumptions underpinning your methodology.</a:t>
            </a:r>
            <a:endParaRPr lang="en-US" sz="2200" b="0" dirty="0"/>
          </a:p>
          <a:p>
            <a:pPr lvl="2"/>
            <a:r>
              <a:rPr lang="en-GB" sz="1600" dirty="0"/>
              <a:t>Was your aim to address a practical or a theoretical research problem?</a:t>
            </a:r>
            <a:endParaRPr lang="en-US" sz="1600" dirty="0"/>
          </a:p>
          <a:p>
            <a:pPr lvl="2"/>
            <a:r>
              <a:rPr lang="en-GB" sz="1600" dirty="0"/>
              <a:t>Why is this the most suitable approach to answering your research questions?</a:t>
            </a:r>
            <a:endParaRPr lang="en-US" sz="1600" dirty="0"/>
          </a:p>
          <a:p>
            <a:pPr lvl="2"/>
            <a:r>
              <a:rPr lang="en-GB" sz="1600" dirty="0"/>
              <a:t>Is this a standard methodology in your field or does it require justification?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OR FLOWCHART</a:t>
            </a: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2780928"/>
            <a:ext cx="8281615" cy="36722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980728"/>
            <a:ext cx="6805737" cy="50405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Results [1,2 slides for results; just incase you can prepare additional slides and have them as appendix [meaning these are not part of your ppt, but you can unhide them incase you are required to show explain them]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Recommendations/Conclusions</a:t>
            </a:r>
          </a:p>
        </p:txBody>
      </p:sp>
    </p:spTree>
    <p:extLst>
      <p:ext uri="{BB962C8B-B14F-4D97-AF65-F5344CB8AC3E}">
        <p14:creationId xmlns:p14="http://schemas.microsoft.com/office/powerpoint/2010/main" val="3052115942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355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Stafford</vt:lpstr>
      <vt:lpstr>Times New Roman</vt:lpstr>
      <vt:lpstr>Verdana</vt:lpstr>
      <vt:lpstr>Wingdings</vt:lpstr>
      <vt:lpstr>1_H0</vt:lpstr>
      <vt:lpstr>PowerPoint Presentation</vt:lpstr>
      <vt:lpstr>Introductions [with problem statement, justifications; compress your intro here; we’ve heard your ppt for 4 times now] </vt:lpstr>
      <vt:lpstr>General and specific objectives </vt:lpstr>
      <vt:lpstr>Study Area</vt:lpstr>
      <vt:lpstr>Data &amp; Materials</vt:lpstr>
      <vt:lpstr>Overall methodology OR FLOWCHART</vt:lpstr>
      <vt:lpstr> Results [1,2 slides for results; just incase you can prepare additional slides and have them as appendix [meaning these are not part of your ppt, but you can unhide them incase you are required to show explain them]</vt:lpstr>
      <vt:lpstr>Discussions </vt:lpstr>
      <vt:lpstr>Recommendations/Conclusions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272</cp:revision>
  <dcterms:modified xsi:type="dcterms:W3CDTF">2021-11-27T01:54:13Z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