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5" r:id="rId7"/>
    <p:sldId id="354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834" autoAdjust="0"/>
  </p:normalViewPr>
  <p:slideViewPr>
    <p:cSldViewPr>
      <p:cViewPr>
        <p:scale>
          <a:sx n="100" d="100"/>
          <a:sy n="100" d="100"/>
        </p:scale>
        <p:origin x="414" y="-110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Spatiotemporal Monitoring &amp; Machine Learning prediction of Harmful Algal Blooms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harming humans and animal, e.g., Unsightly nuisance, acute liver damage when ingested, irritation, fish deaths, whatnot.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spatial distributions of CyanoHABs in L. Victoria on a regular and frequent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near-real time space observations</a:t>
            </a:r>
            <a:r>
              <a:rPr lang="en-GB" b="0" dirty="0"/>
              <a:t> with a geointelligent </a:t>
            </a:r>
            <a:r>
              <a:rPr lang="en-US" b="0" dirty="0"/>
              <a:t>reporting system and further predict any looming bloom.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Previous studies on the same problem by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665"/>
              </p:ext>
            </p:extLst>
          </p:nvPr>
        </p:nvGraphicFramePr>
        <p:xfrm>
          <a:off x="250825" y="1844824"/>
          <a:ext cx="8640762" cy="236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128564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943323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579832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550" dirty="0"/>
                        <a:t>Uncertain</a:t>
                      </a:r>
                    </a:p>
                    <a:p>
                      <a:r>
                        <a:rPr lang="en-US" sz="155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70359"/>
              </p:ext>
            </p:extLst>
          </p:nvPr>
        </p:nvGraphicFramePr>
        <p:xfrm>
          <a:off x="250824" y="4437112"/>
          <a:ext cx="8640763" cy="22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454</Words>
  <Application>Microsoft Office PowerPoint</Application>
  <PresentationFormat>On-screen Show (4:3)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           Automated in-situ sensors &amp; Spatiotemporal Monitoring &amp; Machine Learning prediction of Harmful Algal Blooms 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308</cp:revision>
  <dcterms:modified xsi:type="dcterms:W3CDTF">2021-05-25T16:18:00Z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