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399"/>
            <a:ext cx="9144000" cy="261257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Spatio-temporal Remote Sensing, automated 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r>
              <a:rPr lang="en-GB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monitor Harmful Algal Blooms and Cyanotoxins from Satellite RS Images data in L. Victoria.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292957" y="54403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4134255" y="54419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2" y="3196444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38091" y="4866152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B7B018-82D1-40B5-866D-E3BA0B035610}"/>
              </a:ext>
            </a:extLst>
          </p:cNvPr>
          <p:cNvCxnSpPr/>
          <p:nvPr/>
        </p:nvCxnSpPr>
        <p:spPr>
          <a:xfrm flipH="1">
            <a:off x="4320178" y="5156981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>
            <a:extLst>
              <a:ext uri="{FF2B5EF4-FFF2-40B4-BE49-F238E27FC236}">
                <a16:creationId xmlns:a16="http://schemas.microsoft.com/office/drawing/2014/main" id="{0886FB33-F745-4A34-BE64-69DE9414444F}"/>
              </a:ext>
            </a:extLst>
          </p:cNvPr>
          <p:cNvSpPr txBox="1"/>
          <p:nvPr/>
        </p:nvSpPr>
        <p:spPr>
          <a:xfrm>
            <a:off x="6722382" y="3213834"/>
            <a:ext cx="45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46695-53F3-4796-A556-9204EF1B47F7}"/>
              </a:ext>
            </a:extLst>
          </p:cNvPr>
          <p:cNvSpPr/>
          <p:nvPr/>
        </p:nvSpPr>
        <p:spPr>
          <a:xfrm>
            <a:off x="4955262" y="5454410"/>
            <a:ext cx="808222" cy="27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0D17-2DA1-42E0-ABE5-91DEE6949D4F}"/>
              </a:ext>
            </a:extLst>
          </p:cNvPr>
          <p:cNvSpPr/>
          <p:nvPr/>
        </p:nvSpPr>
        <p:spPr>
          <a:xfrm>
            <a:off x="5039597" y="5463957"/>
            <a:ext cx="679374" cy="294353"/>
          </a:xfrm>
          <a:custGeom>
            <a:avLst/>
            <a:gdLst>
              <a:gd name="connsiteX0" fmla="*/ 0 w 1055077"/>
              <a:gd name="connsiteY0" fmla="*/ 196947 h 351692"/>
              <a:gd name="connsiteX1" fmla="*/ 70338 w 1055077"/>
              <a:gd name="connsiteY1" fmla="*/ 182880 h 351692"/>
              <a:gd name="connsiteX2" fmla="*/ 140677 w 1055077"/>
              <a:gd name="connsiteY2" fmla="*/ 154744 h 351692"/>
              <a:gd name="connsiteX3" fmla="*/ 211015 w 1055077"/>
              <a:gd name="connsiteY3" fmla="*/ 239151 h 351692"/>
              <a:gd name="connsiteX4" fmla="*/ 239151 w 1055077"/>
              <a:gd name="connsiteY4" fmla="*/ 309489 h 351692"/>
              <a:gd name="connsiteX5" fmla="*/ 253218 w 1055077"/>
              <a:gd name="connsiteY5" fmla="*/ 0 h 351692"/>
              <a:gd name="connsiteX6" fmla="*/ 295421 w 1055077"/>
              <a:gd name="connsiteY6" fmla="*/ 56271 h 351692"/>
              <a:gd name="connsiteX7" fmla="*/ 337624 w 1055077"/>
              <a:gd name="connsiteY7" fmla="*/ 196947 h 351692"/>
              <a:gd name="connsiteX8" fmla="*/ 407963 w 1055077"/>
              <a:gd name="connsiteY8" fmla="*/ 225083 h 351692"/>
              <a:gd name="connsiteX9" fmla="*/ 492369 w 1055077"/>
              <a:gd name="connsiteY9" fmla="*/ 323557 h 351692"/>
              <a:gd name="connsiteX10" fmla="*/ 534572 w 1055077"/>
              <a:gd name="connsiteY10" fmla="*/ 281354 h 351692"/>
              <a:gd name="connsiteX11" fmla="*/ 576775 w 1055077"/>
              <a:gd name="connsiteY11" fmla="*/ 84406 h 351692"/>
              <a:gd name="connsiteX12" fmla="*/ 604911 w 1055077"/>
              <a:gd name="connsiteY12" fmla="*/ 140677 h 351692"/>
              <a:gd name="connsiteX13" fmla="*/ 633046 w 1055077"/>
              <a:gd name="connsiteY13" fmla="*/ 351692 h 351692"/>
              <a:gd name="connsiteX14" fmla="*/ 661181 w 1055077"/>
              <a:gd name="connsiteY14" fmla="*/ 267286 h 351692"/>
              <a:gd name="connsiteX15" fmla="*/ 675249 w 1055077"/>
              <a:gd name="connsiteY15" fmla="*/ 337624 h 351692"/>
              <a:gd name="connsiteX16" fmla="*/ 731520 w 1055077"/>
              <a:gd name="connsiteY16" fmla="*/ 239151 h 351692"/>
              <a:gd name="connsiteX17" fmla="*/ 759655 w 1055077"/>
              <a:gd name="connsiteY17" fmla="*/ 196947 h 351692"/>
              <a:gd name="connsiteX18" fmla="*/ 787791 w 1055077"/>
              <a:gd name="connsiteY18" fmla="*/ 98474 h 351692"/>
              <a:gd name="connsiteX19" fmla="*/ 801858 w 1055077"/>
              <a:gd name="connsiteY19" fmla="*/ 168812 h 351692"/>
              <a:gd name="connsiteX20" fmla="*/ 829994 w 1055077"/>
              <a:gd name="connsiteY20" fmla="*/ 337624 h 351692"/>
              <a:gd name="connsiteX21" fmla="*/ 844061 w 1055077"/>
              <a:gd name="connsiteY21" fmla="*/ 182880 h 351692"/>
              <a:gd name="connsiteX22" fmla="*/ 886264 w 1055077"/>
              <a:gd name="connsiteY22" fmla="*/ 126609 h 351692"/>
              <a:gd name="connsiteX23" fmla="*/ 942535 w 1055077"/>
              <a:gd name="connsiteY23" fmla="*/ 337624 h 351692"/>
              <a:gd name="connsiteX24" fmla="*/ 970671 w 1055077"/>
              <a:gd name="connsiteY24" fmla="*/ 281354 h 351692"/>
              <a:gd name="connsiteX25" fmla="*/ 1026941 w 1055077"/>
              <a:gd name="connsiteY25" fmla="*/ 295421 h 351692"/>
              <a:gd name="connsiteX26" fmla="*/ 1055077 w 1055077"/>
              <a:gd name="connsiteY26" fmla="*/ 29542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5077" h="351692">
                <a:moveTo>
                  <a:pt x="0" y="196947"/>
                </a:moveTo>
                <a:cubicBezTo>
                  <a:pt x="23446" y="192258"/>
                  <a:pt x="48361" y="173461"/>
                  <a:pt x="70338" y="182880"/>
                </a:cubicBezTo>
                <a:cubicBezTo>
                  <a:pt x="139849" y="212671"/>
                  <a:pt x="48135" y="339831"/>
                  <a:pt x="140677" y="154744"/>
                </a:cubicBezTo>
                <a:cubicBezTo>
                  <a:pt x="164123" y="182880"/>
                  <a:pt x="191352" y="208253"/>
                  <a:pt x="211015" y="239151"/>
                </a:cubicBezTo>
                <a:cubicBezTo>
                  <a:pt x="224572" y="260455"/>
                  <a:pt x="234763" y="334357"/>
                  <a:pt x="239151" y="309489"/>
                </a:cubicBezTo>
                <a:cubicBezTo>
                  <a:pt x="257098" y="207791"/>
                  <a:pt x="248529" y="103163"/>
                  <a:pt x="253218" y="0"/>
                </a:cubicBezTo>
                <a:cubicBezTo>
                  <a:pt x="267286" y="18757"/>
                  <a:pt x="286185" y="34721"/>
                  <a:pt x="295421" y="56271"/>
                </a:cubicBezTo>
                <a:cubicBezTo>
                  <a:pt x="314706" y="101269"/>
                  <a:pt x="310468" y="156213"/>
                  <a:pt x="337624" y="196947"/>
                </a:cubicBezTo>
                <a:cubicBezTo>
                  <a:pt x="351632" y="217958"/>
                  <a:pt x="384517" y="215704"/>
                  <a:pt x="407963" y="225083"/>
                </a:cubicBezTo>
                <a:cubicBezTo>
                  <a:pt x="418007" y="275303"/>
                  <a:pt x="409311" y="333939"/>
                  <a:pt x="492369" y="323557"/>
                </a:cubicBezTo>
                <a:cubicBezTo>
                  <a:pt x="512110" y="321089"/>
                  <a:pt x="520504" y="295422"/>
                  <a:pt x="534572" y="281354"/>
                </a:cubicBezTo>
                <a:cubicBezTo>
                  <a:pt x="548640" y="215705"/>
                  <a:pt x="546749" y="144457"/>
                  <a:pt x="576775" y="84406"/>
                </a:cubicBezTo>
                <a:cubicBezTo>
                  <a:pt x="586154" y="65649"/>
                  <a:pt x="600591" y="120156"/>
                  <a:pt x="604911" y="140677"/>
                </a:cubicBezTo>
                <a:cubicBezTo>
                  <a:pt x="619530" y="210116"/>
                  <a:pt x="623668" y="281354"/>
                  <a:pt x="633046" y="351692"/>
                </a:cubicBezTo>
                <a:cubicBezTo>
                  <a:pt x="642424" y="323557"/>
                  <a:pt x="633046" y="276665"/>
                  <a:pt x="661181" y="267286"/>
                </a:cubicBezTo>
                <a:cubicBezTo>
                  <a:pt x="683864" y="259725"/>
                  <a:pt x="653049" y="346504"/>
                  <a:pt x="675249" y="337624"/>
                </a:cubicBezTo>
                <a:cubicBezTo>
                  <a:pt x="710351" y="323584"/>
                  <a:pt x="712763" y="271975"/>
                  <a:pt x="731520" y="239151"/>
                </a:cubicBezTo>
                <a:cubicBezTo>
                  <a:pt x="756559" y="314265"/>
                  <a:pt x="739398" y="284726"/>
                  <a:pt x="759655" y="196947"/>
                </a:cubicBezTo>
                <a:cubicBezTo>
                  <a:pt x="767331" y="163683"/>
                  <a:pt x="778412" y="131298"/>
                  <a:pt x="787791" y="98474"/>
                </a:cubicBezTo>
                <a:cubicBezTo>
                  <a:pt x="792480" y="121920"/>
                  <a:pt x="797703" y="145266"/>
                  <a:pt x="801858" y="168812"/>
                </a:cubicBezTo>
                <a:cubicBezTo>
                  <a:pt x="811772" y="224991"/>
                  <a:pt x="775875" y="319584"/>
                  <a:pt x="829994" y="337624"/>
                </a:cubicBezTo>
                <a:cubicBezTo>
                  <a:pt x="879130" y="354003"/>
                  <a:pt x="830716" y="232925"/>
                  <a:pt x="844061" y="182880"/>
                </a:cubicBezTo>
                <a:cubicBezTo>
                  <a:pt x="850102" y="160225"/>
                  <a:pt x="872196" y="145366"/>
                  <a:pt x="886264" y="126609"/>
                </a:cubicBezTo>
                <a:cubicBezTo>
                  <a:pt x="896478" y="177676"/>
                  <a:pt x="921013" y="311797"/>
                  <a:pt x="942535" y="337624"/>
                </a:cubicBezTo>
                <a:cubicBezTo>
                  <a:pt x="955960" y="353734"/>
                  <a:pt x="961292" y="300111"/>
                  <a:pt x="970671" y="281354"/>
                </a:cubicBezTo>
                <a:cubicBezTo>
                  <a:pt x="994285" y="375812"/>
                  <a:pt x="966208" y="331860"/>
                  <a:pt x="1026941" y="295421"/>
                </a:cubicBezTo>
                <a:cubicBezTo>
                  <a:pt x="1034983" y="290596"/>
                  <a:pt x="1045698" y="295421"/>
                  <a:pt x="1055077" y="2954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193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Spatio-temporal Remote Sensing, automated in-situ IoT sensors &amp; ML to monitor and predict HABs and cyanotoxins.                  Case Study-Lake Victoria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47</cp:revision>
  <dcterms:created xsi:type="dcterms:W3CDTF">2021-03-10T00:42:27Z</dcterms:created>
  <dcterms:modified xsi:type="dcterms:W3CDTF">2021-05-23T13:27:44Z</dcterms:modified>
</cp:coreProperties>
</file>