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31" r:id="rId4"/>
    <p:sldId id="332" r:id="rId5"/>
    <p:sldId id="333" r:id="rId6"/>
    <p:sldId id="354" r:id="rId7"/>
    <p:sldId id="351" r:id="rId8"/>
    <p:sldId id="352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68" d="100"/>
          <a:sy n="68" d="100"/>
        </p:scale>
        <p:origin x="1704" y="7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23-May-21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By now you’ve identified gaps in the past studies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it here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ED74-5F37-49DC-99C0-FA564BC97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why this research is important.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benefits will the project bring?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What is the cost of not using this technology? 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Try to get some facts on the actual negative cost e.g. delays in service, expense, etc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Focus on the good things that your new technologies will bring.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0" lvl="0" indent="0"/>
            <a:endParaRPr lang="en-GB" sz="22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/>
              <a:t>To 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and report specified geo-tagged data.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</a:t>
            </a:r>
            <a:r>
              <a:rPr lang="en-GB" sz="2100" b="0" dirty="0" err="1"/>
              <a:t>CynoHAB</a:t>
            </a:r>
            <a:r>
              <a:rPr lang="en-GB" sz="2100" b="0" dirty="0"/>
              <a:t>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B5098-74FB-4E01-A3CC-03B9C5A80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20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20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AECA-D342-4215-8DE1-E926DB08CE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78FC-2B2B-45B1-964F-375909F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</a:t>
            </a:r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Materials</a:t>
            </a:r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3FDC6A5-C72E-4938-84CC-9EF3A08E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8404" r="7476" b="7556"/>
          <a:stretch/>
        </p:blipFill>
        <p:spPr>
          <a:xfrm>
            <a:off x="539552" y="1412776"/>
            <a:ext cx="7757628" cy="4608492"/>
          </a:xfrm>
          <a:prstGeom prst="rect">
            <a:avLst/>
          </a:prstGeom>
        </p:spPr>
      </p:pic>
      <p:pic>
        <p:nvPicPr>
          <p:cNvPr id="134" name="Picture 295">
            <a:extLst>
              <a:ext uri="{FF2B5EF4-FFF2-40B4-BE49-F238E27FC236}">
                <a16:creationId xmlns:a16="http://schemas.microsoft.com/office/drawing/2014/main" id="{7CA197AC-CA2A-4DBD-8057-8A8F879B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716016" y="5606932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378</Words>
  <Application>Microsoft Office PowerPoint</Application>
  <PresentationFormat>On-screen Show (4:3)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Problem statement</vt:lpstr>
      <vt:lpstr>Justification </vt:lpstr>
      <vt:lpstr>General and specific objectives </vt:lpstr>
      <vt:lpstr>PowerPoint Presentation</vt:lpstr>
      <vt:lpstr>Study Area</vt:lpstr>
      <vt:lpstr>Data &amp; Materials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275</cp:revision>
  <dcterms:modified xsi:type="dcterms:W3CDTF">2021-05-23T12:42:34Z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