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montserrat"/>
              </a:rPr>
              <a:t>Coupling </a:t>
            </a:r>
            <a:r>
              <a:rPr lang="en-US" sz="3200" b="1" dirty="0" err="1">
                <a:solidFill>
                  <a:srgbClr val="333333"/>
                </a:solidFill>
                <a:latin typeface="montserrat"/>
              </a:rPr>
              <a:t>S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patio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-Temporal Remote Sensing and Automated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Internet of Things(IoT)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lang="en-US" sz="3200" b="1" i="1" dirty="0">
                <a:solidFill>
                  <a:srgbClr val="333333"/>
                </a:solidFill>
                <a:effectLst/>
                <a:latin typeface="montserrat"/>
              </a:rPr>
              <a:t>in situ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sensors to monitor,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F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orecast in Short-Term and Raise an Alarm on Cyanotoxins and Harmful Algal Blooms(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CyanoHABs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) along Lake Victoria for SDG: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E8478-687E-4341-A132-233796D98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2" y="3988185"/>
            <a:ext cx="2555379" cy="143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31C58-0BCB-48F1-BC1F-D83C16741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01" y="3988184"/>
            <a:ext cx="2555379" cy="143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508A7-3C58-4286-9C52-9C6B8A3928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70" y="3988184"/>
            <a:ext cx="2555379" cy="143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137CC-6BDC-4F1A-A015-5A3CEB442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60" y="3988184"/>
            <a:ext cx="2555379" cy="1434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DE0C1-6BCE-41F7-AAC3-82A2A2F367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71" y="3988183"/>
            <a:ext cx="2555380" cy="14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monitor trends 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HABs and Cyanotoxins from Satellit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Images data in L. Victoria.</a:t>
            </a:r>
            <a:endParaRPr lang="en-US" sz="2000" b="0" i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Predict occurrence of cyanobacterial and Harmful algal blooms in the Selected Lake.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associate Automated Internet of Things (IoT)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sensors, machine learning Applicable in near real-time to enhance the accuracy and speed for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analysis.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419475" y="5395106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4410075" y="5395106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3211317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52773" y="4995056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2F084A-F196-4009-9E9F-01CD761C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8" y="231322"/>
            <a:ext cx="8524986" cy="5966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0F405C-CD87-4A11-8152-5278E5C6320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1" r="-1912" b="57078"/>
          <a:stretch/>
        </p:blipFill>
        <p:spPr bwMode="auto">
          <a:xfrm>
            <a:off x="6244318" y="5845175"/>
            <a:ext cx="100965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772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179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Verdana</vt:lpstr>
      <vt:lpstr>Office Theme</vt:lpstr>
      <vt:lpstr>Coupling Spatio-Temporal Remote Sensing and Automated Internet of Things(IoT) in situ sensors to monitor, Forecast in Short-Term and Raise an Alarm on Cyanotoxins and Harmful Algal Blooms(CyanoHABs) along Lake Victoria for SDG:</vt:lpstr>
      <vt:lpstr>Objectives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33</cp:revision>
  <dcterms:created xsi:type="dcterms:W3CDTF">2021-03-10T00:42:27Z</dcterms:created>
  <dcterms:modified xsi:type="dcterms:W3CDTF">2021-05-21T19:29:07Z</dcterms:modified>
</cp:coreProperties>
</file>