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24" r:id="rId1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" y="1795438"/>
            <a:ext cx="5096321" cy="3589536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6422"/>
              </p:ext>
            </p:extLst>
          </p:nvPr>
        </p:nvGraphicFramePr>
        <p:xfrm>
          <a:off x="5102428" y="1988840"/>
          <a:ext cx="3790052" cy="3096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1740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0.847751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EBBE0-1294-4F86-813B-0E051E44A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8" y="1818780"/>
            <a:ext cx="37655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9655"/>
              </p:ext>
            </p:extLst>
          </p:nvPr>
        </p:nvGraphicFramePr>
        <p:xfrm>
          <a:off x="5652120" y="1520788"/>
          <a:ext cx="3330044" cy="38164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2584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467460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6780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Correl’n</a:t>
                      </a:r>
                      <a:r>
                        <a:rPr lang="en-US" dirty="0"/>
                        <a:t>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401295" cy="3911901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</a:rPr>
              <a:t>0.698326</a:t>
            </a:r>
            <a:endParaRPr lang="en-US" sz="1100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          			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58896"/>
              </p:ext>
            </p:extLst>
          </p:nvPr>
        </p:nvGraphicFramePr>
        <p:xfrm>
          <a:off x="235851" y="1468438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7AA4C-F6B2-4AD9-8478-D88ADE26E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9" y="4345615"/>
            <a:ext cx="4215816" cy="23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782</Words>
  <Application>Microsoft Office PowerPoint</Application>
  <PresentationFormat>On-screen Show (4:3)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GPS Location, Water Temp and Relative Humidity from Sensors.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366</cp:revision>
  <dcterms:modified xsi:type="dcterms:W3CDTF">2021-10-20T18:00:35Z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