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325" r:id="rId2"/>
    <p:sldId id="330" r:id="rId3"/>
    <p:sldId id="333" r:id="rId4"/>
    <p:sldId id="351" r:id="rId5"/>
    <p:sldId id="352" r:id="rId6"/>
    <p:sldId id="334" r:id="rId7"/>
    <p:sldId id="335" r:id="rId8"/>
    <p:sldId id="324" r:id="rId9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=""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267" autoAdjust="0"/>
    <p:restoredTop sz="97834" autoAdjust="0"/>
  </p:normalViewPr>
  <p:slideViewPr>
    <p:cSldViewPr>
      <p:cViewPr varScale="1">
        <p:scale>
          <a:sx n="72" d="100"/>
          <a:sy n="72" d="100"/>
        </p:scale>
        <p:origin x="-1584" y="-96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17-Oct-21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58775" y="1449388"/>
            <a:ext cx="6734175" cy="944562"/>
          </a:xfrm>
        </p:spPr>
        <p:txBody>
          <a:bodyPr/>
          <a:lstStyle/>
          <a:p>
            <a:pPr algn="ctr" eaLnBrk="1" hangingPunct="1"/>
            <a:r>
              <a:rPr lang="en-US" dirty="0">
                <a:solidFill>
                  <a:schemeClr val="bg1"/>
                </a:solidFill>
              </a:rPr>
              <a:t>……… @ JKUAT GEGIS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35903" y="240846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XXXX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XXXX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11292" y="3573016"/>
            <a:ext cx="6528520" cy="291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Briefly mention that’s it’s a PROGESS presentation 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endParaRPr lang="en-US" b="1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UNLESS YOU &amp; SUPERVISOR CHANGED THE PROJECT ALONG THE WAY. IN THAT CASE USE THE OTHER PPT FORMAT (I WILL SHARE SHORLTY). NB CHANGE OF METHODOLOGY IS NOT A CHANGE OF PROJECT. FACTORS LIKE TITLE, OBJECTIVES, </a:t>
            </a:r>
            <a:r>
              <a:rPr lang="en-US" b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 AREA/FOCUS </a:t>
            </a:r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ENTAIL A CHANGE OF PROJECT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r>
              <a:rPr lang="en-US" dirty="0" smtClean="0"/>
              <a:t>LUMP/SUMMARIZE INTRODUCTIONS, PROBLEM STATE., &amp; JUSTIFICATIONS HERE (USE POINTERS OR BULLETS, 1 PAGE). (we’ve already been assessing these in your previous presentations)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Cleary outline the main aim of the study in one sentence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Followed by the specific objectives (max 3)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The specific objectives should be SMART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Number the specific objectives and use “action phrases such as”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200" dirty="0"/>
              <a:t>To investigate ***********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200" dirty="0"/>
              <a:t>To develop *********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GB" sz="2200" dirty="0"/>
              <a:t>To Characterize ******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smtClean="0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B7888057-C293-4509-B718-E0F0D3E1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484313"/>
            <a:ext cx="8785671" cy="4968875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Clearly outline the proposed methodological approach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Use a flow chart to outline the processes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Caption and place the flowchart as required for figures 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Outline the tools, procedures and materials you used to gather data, and the criteria you used to select participants/data or sources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Describe the steps and how inputs, processes and outputs address the issue at hand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Discuss the rationale and assumptions underpinning your methodology.</a:t>
            </a:r>
            <a:endParaRPr lang="en-US" sz="2200" b="0" dirty="0"/>
          </a:p>
          <a:p>
            <a:pPr lvl="2"/>
            <a:r>
              <a:rPr lang="en-GB" sz="1600" dirty="0"/>
              <a:t>Was your aim to address a practical or a theoretical research problem?</a:t>
            </a:r>
            <a:endParaRPr lang="en-US" sz="1600" dirty="0"/>
          </a:p>
          <a:p>
            <a:pPr lvl="2"/>
            <a:r>
              <a:rPr lang="en-GB" sz="1600" dirty="0"/>
              <a:t>Why is this the most suitable approach to answering your research questions?</a:t>
            </a:r>
            <a:endParaRPr lang="en-US" sz="1600" dirty="0"/>
          </a:p>
          <a:p>
            <a:pPr lvl="2"/>
            <a:r>
              <a:rPr lang="en-GB" sz="1600" dirty="0"/>
              <a:t>Is this a standard methodology in your field or does it require justification?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</a:t>
            </a:r>
          </a:p>
        </p:txBody>
      </p: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dirty="0" smtClean="0"/>
              <a:t>THIS SHOULD FORM THE FOCUS OF YOUR PRESENTATION (WHOLE PPT SHOULD BE ABOUT 7- PAGES; YOU HAVE 7 MINUTES)</a:t>
            </a:r>
            <a:endParaRPr lang="en-US" sz="2200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279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1_H0</vt:lpstr>
      <vt:lpstr>PowerPoint Presentation</vt:lpstr>
      <vt:lpstr>Introduction </vt:lpstr>
      <vt:lpstr>General and specific objectives </vt:lpstr>
      <vt:lpstr>Study Area</vt:lpstr>
      <vt:lpstr>Data &amp; Materials</vt:lpstr>
      <vt:lpstr>Overall methodology </vt:lpstr>
      <vt:lpstr>Results</vt:lpstr>
      <vt:lpstr>Thank you for your attention!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George Watene</cp:lastModifiedBy>
  <cp:revision>283</cp:revision>
  <dcterms:modified xsi:type="dcterms:W3CDTF">2021-10-17T17:33:44Z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