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1" autoAdjust="0"/>
  </p:normalViewPr>
  <p:slideViewPr>
    <p:cSldViewPr snapToGrid="0">
      <p:cViewPr varScale="1">
        <p:scale>
          <a:sx n="64" d="100"/>
          <a:sy n="64" d="100"/>
        </p:scale>
        <p:origin x="97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2/24/2025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2/24/2025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2/24/2025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o.microsoft.com/fwlink/?linkid=2235098"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{634225E7-766F-44E4-9BEF-EB77654B3C77}tf10001108_win32</Template>
  <TotalTime>0</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Jeremiah Okoro</dc:creator>
  <cp:keywords/>
  <cp:lastModifiedBy>Jeremiah Okoro</cp:lastModifiedBy>
  <cp:revision>1</cp:revision>
  <dcterms:created xsi:type="dcterms:W3CDTF">2025-02-24T10:09:02Z</dcterms:created>
  <dcterms:modified xsi:type="dcterms:W3CDTF">2025-02-24T10:09:16Z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