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3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7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0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46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7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31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9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9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2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8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7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837C0F-CE2C-4D90-9F1C-48E0A996CB65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392FF4-681D-4A9E-9ED5-F22324104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1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1BD69-A61B-4E54-993F-045F372E2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Аис</a:t>
            </a:r>
            <a:r>
              <a:rPr lang="ru-RU" dirty="0"/>
              <a:t> аэропорт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AEB5BE-A3B3-4771-A01A-3A33B75DB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студент группы:20-10ис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2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08D7D-FBD4-48E8-9180-B60DAB08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63" y="829732"/>
            <a:ext cx="8534400" cy="15070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11384F-EC9A-4626-8F61-9B642B9F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63" y="258800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Аэропорт</a:t>
            </a:r>
            <a:r>
              <a:rPr lang="ru-RU" dirty="0"/>
              <a:t> – это авиатранспортное предприятие, обеспечивающее быструю, безопасную и эффективную транспортировку по воздуху пассажиров, багажа и грузов.</a:t>
            </a:r>
          </a:p>
          <a:p>
            <a:pPr marL="0" indent="0">
              <a:buNone/>
            </a:pPr>
            <a:r>
              <a:rPr lang="ru-RU" dirty="0"/>
              <a:t>Для эффективного управления полетами и автоматизации процессов необходимо разработать программу, которая будет обеспечивать функциональность для контроля покупки билетов.</a:t>
            </a:r>
          </a:p>
        </p:txBody>
      </p:sp>
    </p:spTree>
    <p:extLst>
      <p:ext uri="{BB962C8B-B14F-4D97-AF65-F5344CB8AC3E}">
        <p14:creationId xmlns:p14="http://schemas.microsoft.com/office/powerpoint/2010/main" val="88232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7F963-286B-4ECE-A98A-E763B01F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8" y="297071"/>
            <a:ext cx="8534400" cy="1507067"/>
          </a:xfrm>
        </p:spPr>
        <p:txBody>
          <a:bodyPr/>
          <a:lstStyle/>
          <a:p>
            <a:r>
              <a:rPr lang="ru-RU" dirty="0"/>
              <a:t>Назначение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B44AB-EA62-4FA1-8651-66ED752EE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8" y="1955307"/>
            <a:ext cx="5290459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"Аэропорт" предназначена для эффективного управления операциями в аэропорте, обеспечивая безопасность и эффективность пассажирских и грузовых авиационных перевозок. Ниже приведены основные требования к функциональности и характеристикам данной программы.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3FAF6-8FF4-4306-8F9F-1A6FAB21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57" y="1955307"/>
            <a:ext cx="5252218" cy="32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84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58AF-4F30-43C5-965F-E63DB03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07" y="92738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Требование к функциональным характеристикам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741A7-2FE2-4DAB-877A-8582471A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43" y="2315346"/>
            <a:ext cx="8534400" cy="3615267"/>
          </a:xfrm>
        </p:spPr>
        <p:txBody>
          <a:bodyPr/>
          <a:lstStyle/>
          <a:p>
            <a:pPr lvl="0"/>
            <a:r>
              <a:rPr lang="ru-RU" dirty="0"/>
              <a:t>Расписание полетов: Возможность создания, редактирования и отображения расписания всех прибывающих и отправляющихся рейсов.</a:t>
            </a:r>
          </a:p>
          <a:p>
            <a:pPr lvl="0"/>
            <a:r>
              <a:rPr lang="ru-RU" dirty="0"/>
              <a:t>Регистрация пассажиров: Функция электронной регистрации пассажиров, включая выдачу посадочных талонов.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46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7EC85-E946-4AE6-B488-C6F9BC3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00" y="111381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составу и параметрам технических средств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7F931-BF7B-4046-8604-912E29C3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00" y="2230514"/>
            <a:ext cx="8534400" cy="3615267"/>
          </a:xfrm>
        </p:spPr>
        <p:txBody>
          <a:bodyPr/>
          <a:lstStyle/>
          <a:p>
            <a:pPr marL="0" indent="0">
              <a:lnSpc>
                <a:spcPts val="12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Системные требования для работы программного продукта должны быть</a:t>
            </a:r>
          </a:p>
          <a:p>
            <a:pPr marL="0" indent="0">
              <a:lnSpc>
                <a:spcPts val="12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следующими: </a:t>
            </a: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тактовая частота процессора -2500Гц;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оперативной памяти 4096 Мб; объем свободного дискового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пространства 3072 Мб; разрешение монитора 1 024 х 768;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4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51968-9D35-400F-92E3-41A725C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96" y="11641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программной документации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7271D-75F1-430B-BE04-1EEAA65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34" y="237913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Разрабатываемая система должна включать справочную информацию о работе системы и подсказки пользователю. В состав сопровождающей документации должны входить: расчетно-пояснительная записка, содержащая описание системы; руководство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1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A1882-CA8F-439A-97CE-BDD540F5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54" y="838610"/>
            <a:ext cx="8534400" cy="1507067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4A008-C855-4C50-8AB2-16C7F0D8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54" y="172448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Итог: Затраты на АИС вышли 0руб. Продать программу можно будет за 50000тысяч рублей.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61831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172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Сектор</vt:lpstr>
      <vt:lpstr>Аис аэропорт</vt:lpstr>
      <vt:lpstr>Введение</vt:lpstr>
      <vt:lpstr>Назначение проекта</vt:lpstr>
      <vt:lpstr>Требование к функциональным характеристикам </vt:lpstr>
      <vt:lpstr>Требования к составу и параметрам технических средств </vt:lpstr>
      <vt:lpstr>Требования к программной документации 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9</cp:revision>
  <dcterms:created xsi:type="dcterms:W3CDTF">2023-11-29T08:03:11Z</dcterms:created>
  <dcterms:modified xsi:type="dcterms:W3CDTF">2023-11-29T08:52:09Z</dcterms:modified>
</cp:coreProperties>
</file>