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68" r:id="rId7"/>
    <p:sldId id="269" r:id="rId8"/>
    <p:sldId id="259" r:id="rId9"/>
    <p:sldId id="270" r:id="rId10"/>
    <p:sldId id="262" r:id="rId11"/>
    <p:sldId id="261" r:id="rId12"/>
    <p:sldId id="260"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sana Dudnik" userId="d8b4cda18169bcaa" providerId="LiveId" clId="{A6621FFE-6934-4888-A797-C9FFAECFC7D8}"/>
    <pc:docChg chg="custSel addSld modSld">
      <pc:chgData name="Oksana Dudnik" userId="d8b4cda18169bcaa" providerId="LiveId" clId="{A6621FFE-6934-4888-A797-C9FFAECFC7D8}" dt="2024-01-17T09:11:56.030" v="141" actId="1076"/>
      <pc:docMkLst>
        <pc:docMk/>
      </pc:docMkLst>
      <pc:sldChg chg="addSp modSp mod setBg">
        <pc:chgData name="Oksana Dudnik" userId="d8b4cda18169bcaa" providerId="LiveId" clId="{A6621FFE-6934-4888-A797-C9FFAECFC7D8}" dt="2024-01-17T09:10:40.155" v="123" actId="1076"/>
        <pc:sldMkLst>
          <pc:docMk/>
          <pc:sldMk cId="2230000328" sldId="256"/>
        </pc:sldMkLst>
        <pc:spChg chg="mod">
          <ac:chgData name="Oksana Dudnik" userId="d8b4cda18169bcaa" providerId="LiveId" clId="{A6621FFE-6934-4888-A797-C9FFAECFC7D8}" dt="2024-01-17T09:02:37.273" v="121" actId="114"/>
          <ac:spMkLst>
            <pc:docMk/>
            <pc:sldMk cId="2230000328" sldId="256"/>
            <ac:spMk id="3" creationId="{BE9B3F78-1895-AE53-9EB7-2A124E1CB007}"/>
          </ac:spMkLst>
        </pc:spChg>
        <pc:picChg chg="add mod">
          <ac:chgData name="Oksana Dudnik" userId="d8b4cda18169bcaa" providerId="LiveId" clId="{A6621FFE-6934-4888-A797-C9FFAECFC7D8}" dt="2024-01-17T09:10:40.155" v="123" actId="1076"/>
          <ac:picMkLst>
            <pc:docMk/>
            <pc:sldMk cId="2230000328" sldId="256"/>
            <ac:picMk id="5" creationId="{8E96DF89-8364-E181-973F-D164A9A05C71}"/>
          </ac:picMkLst>
        </pc:picChg>
      </pc:sldChg>
      <pc:sldChg chg="addSp modSp mod setBg">
        <pc:chgData name="Oksana Dudnik" userId="d8b4cda18169bcaa" providerId="LiveId" clId="{A6621FFE-6934-4888-A797-C9FFAECFC7D8}" dt="2024-01-17T09:10:51.688" v="125" actId="1076"/>
        <pc:sldMkLst>
          <pc:docMk/>
          <pc:sldMk cId="362397926" sldId="257"/>
        </pc:sldMkLst>
        <pc:spChg chg="mod">
          <ac:chgData name="Oksana Dudnik" userId="d8b4cda18169bcaa" providerId="LiveId" clId="{A6621FFE-6934-4888-A797-C9FFAECFC7D8}" dt="2024-01-17T09:00:29.857" v="111" actId="207"/>
          <ac:spMkLst>
            <pc:docMk/>
            <pc:sldMk cId="362397926" sldId="257"/>
            <ac:spMk id="3" creationId="{BE9B3F78-1895-AE53-9EB7-2A124E1CB007}"/>
          </ac:spMkLst>
        </pc:spChg>
        <pc:picChg chg="add mod">
          <ac:chgData name="Oksana Dudnik" userId="d8b4cda18169bcaa" providerId="LiveId" clId="{A6621FFE-6934-4888-A797-C9FFAECFC7D8}" dt="2024-01-17T09:10:51.688" v="125" actId="1076"/>
          <ac:picMkLst>
            <pc:docMk/>
            <pc:sldMk cId="362397926" sldId="257"/>
            <ac:picMk id="5" creationId="{A2257A9F-6264-53B7-0448-B39F9D88568B}"/>
          </ac:picMkLst>
        </pc:picChg>
      </pc:sldChg>
      <pc:sldChg chg="addSp modSp mod setBg">
        <pc:chgData name="Oksana Dudnik" userId="d8b4cda18169bcaa" providerId="LiveId" clId="{A6621FFE-6934-4888-A797-C9FFAECFC7D8}" dt="2024-01-17T09:10:58.537" v="127" actId="1076"/>
        <pc:sldMkLst>
          <pc:docMk/>
          <pc:sldMk cId="53132773" sldId="258"/>
        </pc:sldMkLst>
        <pc:spChg chg="mod">
          <ac:chgData name="Oksana Dudnik" userId="d8b4cda18169bcaa" providerId="LiveId" clId="{A6621FFE-6934-4888-A797-C9FFAECFC7D8}" dt="2024-01-17T09:01:39.979" v="116" actId="207"/>
          <ac:spMkLst>
            <pc:docMk/>
            <pc:sldMk cId="53132773" sldId="258"/>
            <ac:spMk id="3" creationId="{BE9B3F78-1895-AE53-9EB7-2A124E1CB007}"/>
          </ac:spMkLst>
        </pc:spChg>
        <pc:picChg chg="add mod">
          <ac:chgData name="Oksana Dudnik" userId="d8b4cda18169bcaa" providerId="LiveId" clId="{A6621FFE-6934-4888-A797-C9FFAECFC7D8}" dt="2024-01-17T09:10:58.537" v="127" actId="1076"/>
          <ac:picMkLst>
            <pc:docMk/>
            <pc:sldMk cId="53132773" sldId="258"/>
            <ac:picMk id="6" creationId="{4C9C34AE-A122-6982-B059-B7D46A939B58}"/>
          </ac:picMkLst>
        </pc:picChg>
      </pc:sldChg>
      <pc:sldChg chg="addSp modSp mod setBg">
        <pc:chgData name="Oksana Dudnik" userId="d8b4cda18169bcaa" providerId="LiveId" clId="{A6621FFE-6934-4888-A797-C9FFAECFC7D8}" dt="2024-01-17T09:11:04.415" v="129" actId="1076"/>
        <pc:sldMkLst>
          <pc:docMk/>
          <pc:sldMk cId="2995762411" sldId="259"/>
        </pc:sldMkLst>
        <pc:picChg chg="add mod">
          <ac:chgData name="Oksana Dudnik" userId="d8b4cda18169bcaa" providerId="LiveId" clId="{A6621FFE-6934-4888-A797-C9FFAECFC7D8}" dt="2024-01-17T09:11:04.415" v="129" actId="1076"/>
          <ac:picMkLst>
            <pc:docMk/>
            <pc:sldMk cId="2995762411" sldId="259"/>
            <ac:picMk id="5" creationId="{0741D89F-EFC4-00DE-CD4D-B5DC5F6E4260}"/>
          </ac:picMkLst>
        </pc:picChg>
      </pc:sldChg>
      <pc:sldChg chg="addSp modSp mod setBg">
        <pc:chgData name="Oksana Dudnik" userId="d8b4cda18169bcaa" providerId="LiveId" clId="{A6621FFE-6934-4888-A797-C9FFAECFC7D8}" dt="2024-01-17T09:11:31.687" v="135" actId="1076"/>
        <pc:sldMkLst>
          <pc:docMk/>
          <pc:sldMk cId="1071154931" sldId="260"/>
        </pc:sldMkLst>
        <pc:spChg chg="mod">
          <ac:chgData name="Oksana Dudnik" userId="d8b4cda18169bcaa" providerId="LiveId" clId="{A6621FFE-6934-4888-A797-C9FFAECFC7D8}" dt="2024-01-16T12:17:21.979" v="79" actId="20577"/>
          <ac:spMkLst>
            <pc:docMk/>
            <pc:sldMk cId="1071154931" sldId="260"/>
            <ac:spMk id="2" creationId="{E5A10B35-509B-753C-E218-2BD201DDD54D}"/>
          </ac:spMkLst>
        </pc:spChg>
        <pc:picChg chg="add mod">
          <ac:chgData name="Oksana Dudnik" userId="d8b4cda18169bcaa" providerId="LiveId" clId="{A6621FFE-6934-4888-A797-C9FFAECFC7D8}" dt="2024-01-16T12:21:47.717" v="84" actId="14100"/>
          <ac:picMkLst>
            <pc:docMk/>
            <pc:sldMk cId="1071154931" sldId="260"/>
            <ac:picMk id="5" creationId="{3B5EE411-CF8A-2061-6641-DD8CFE1B3AD9}"/>
          </ac:picMkLst>
        </pc:picChg>
        <pc:picChg chg="add mod">
          <ac:chgData name="Oksana Dudnik" userId="d8b4cda18169bcaa" providerId="LiveId" clId="{A6621FFE-6934-4888-A797-C9FFAECFC7D8}" dt="2024-01-17T09:11:31.687" v="135" actId="1076"/>
          <ac:picMkLst>
            <pc:docMk/>
            <pc:sldMk cId="1071154931" sldId="260"/>
            <ac:picMk id="6" creationId="{4A5ABB6C-EF6E-12E2-8700-FB3B742AC234}"/>
          </ac:picMkLst>
        </pc:picChg>
      </pc:sldChg>
      <pc:sldChg chg="addSp modSp mod setBg">
        <pc:chgData name="Oksana Dudnik" userId="d8b4cda18169bcaa" providerId="LiveId" clId="{A6621FFE-6934-4888-A797-C9FFAECFC7D8}" dt="2024-01-17T09:11:22.015" v="133" actId="1076"/>
        <pc:sldMkLst>
          <pc:docMk/>
          <pc:sldMk cId="456356955" sldId="261"/>
        </pc:sldMkLst>
        <pc:spChg chg="mod">
          <ac:chgData name="Oksana Dudnik" userId="d8b4cda18169bcaa" providerId="LiveId" clId="{A6621FFE-6934-4888-A797-C9FFAECFC7D8}" dt="2024-01-16T12:16:49.832" v="75" actId="1076"/>
          <ac:spMkLst>
            <pc:docMk/>
            <pc:sldMk cId="456356955" sldId="261"/>
            <ac:spMk id="2" creationId="{E5A10B35-509B-753C-E218-2BD201DDD54D}"/>
          </ac:spMkLst>
        </pc:spChg>
        <pc:spChg chg="mod">
          <ac:chgData name="Oksana Dudnik" userId="d8b4cda18169bcaa" providerId="LiveId" clId="{A6621FFE-6934-4888-A797-C9FFAECFC7D8}" dt="2024-01-17T09:01:04.883" v="113" actId="207"/>
          <ac:spMkLst>
            <pc:docMk/>
            <pc:sldMk cId="456356955" sldId="261"/>
            <ac:spMk id="3" creationId="{BE9B3F78-1895-AE53-9EB7-2A124E1CB007}"/>
          </ac:spMkLst>
        </pc:spChg>
        <pc:spChg chg="add mod">
          <ac:chgData name="Oksana Dudnik" userId="d8b4cda18169bcaa" providerId="LiveId" clId="{A6621FFE-6934-4888-A797-C9FFAECFC7D8}" dt="2024-01-16T12:15:06.138" v="68" actId="14100"/>
          <ac:spMkLst>
            <pc:docMk/>
            <pc:sldMk cId="456356955" sldId="261"/>
            <ac:spMk id="4" creationId="{E0E1F698-38FA-4527-75A4-D621E6C1D8B6}"/>
          </ac:spMkLst>
        </pc:spChg>
        <pc:picChg chg="add mod">
          <ac:chgData name="Oksana Dudnik" userId="d8b4cda18169bcaa" providerId="LiveId" clId="{A6621FFE-6934-4888-A797-C9FFAECFC7D8}" dt="2024-01-17T09:11:22.015" v="133" actId="1076"/>
          <ac:picMkLst>
            <pc:docMk/>
            <pc:sldMk cId="456356955" sldId="261"/>
            <ac:picMk id="5" creationId="{4CB1A923-9467-756F-AFED-D7BDA4BD91F3}"/>
          </ac:picMkLst>
        </pc:picChg>
        <pc:picChg chg="add mod">
          <ac:chgData name="Oksana Dudnik" userId="d8b4cda18169bcaa" providerId="LiveId" clId="{A6621FFE-6934-4888-A797-C9FFAECFC7D8}" dt="2024-01-16T12:17:37.552" v="80" actId="14100"/>
          <ac:picMkLst>
            <pc:docMk/>
            <pc:sldMk cId="456356955" sldId="261"/>
            <ac:picMk id="6" creationId="{18DAC24B-EFF1-A048-7601-64CD17C6C407}"/>
          </ac:picMkLst>
        </pc:picChg>
      </pc:sldChg>
      <pc:sldChg chg="addSp modSp mod setBg">
        <pc:chgData name="Oksana Dudnik" userId="d8b4cda18169bcaa" providerId="LiveId" clId="{A6621FFE-6934-4888-A797-C9FFAECFC7D8}" dt="2024-01-17T09:11:12.736" v="131" actId="1076"/>
        <pc:sldMkLst>
          <pc:docMk/>
          <pc:sldMk cId="597125376" sldId="262"/>
        </pc:sldMkLst>
        <pc:spChg chg="mod">
          <ac:chgData name="Oksana Dudnik" userId="d8b4cda18169bcaa" providerId="LiveId" clId="{A6621FFE-6934-4888-A797-C9FFAECFC7D8}" dt="2024-01-16T12:08:49.519" v="4" actId="14100"/>
          <ac:spMkLst>
            <pc:docMk/>
            <pc:sldMk cId="597125376" sldId="262"/>
            <ac:spMk id="2" creationId="{E5A10B35-509B-753C-E218-2BD201DDD54D}"/>
          </ac:spMkLst>
        </pc:spChg>
        <pc:spChg chg="mod">
          <ac:chgData name="Oksana Dudnik" userId="d8b4cda18169bcaa" providerId="LiveId" clId="{A6621FFE-6934-4888-A797-C9FFAECFC7D8}" dt="2024-01-17T09:00:51.272" v="112" actId="207"/>
          <ac:spMkLst>
            <pc:docMk/>
            <pc:sldMk cId="597125376" sldId="262"/>
            <ac:spMk id="5" creationId="{5F22D171-E1F1-81BB-F4DD-467F4BE27CD3}"/>
          </ac:spMkLst>
        </pc:spChg>
        <pc:picChg chg="add mod">
          <ac:chgData name="Oksana Dudnik" userId="d8b4cda18169bcaa" providerId="LiveId" clId="{A6621FFE-6934-4888-A797-C9FFAECFC7D8}" dt="2024-01-17T09:11:12.736" v="131" actId="1076"/>
          <ac:picMkLst>
            <pc:docMk/>
            <pc:sldMk cId="597125376" sldId="262"/>
            <ac:picMk id="6" creationId="{E2CE9409-A98D-EA8C-E47E-A8ADA4821BA2}"/>
          </ac:picMkLst>
        </pc:picChg>
      </pc:sldChg>
      <pc:sldChg chg="addSp delSp modSp add mod setBg">
        <pc:chgData name="Oksana Dudnik" userId="d8b4cda18169bcaa" providerId="LiveId" clId="{A6621FFE-6934-4888-A797-C9FFAECFC7D8}" dt="2024-01-17T09:11:40.527" v="137" actId="1076"/>
        <pc:sldMkLst>
          <pc:docMk/>
          <pc:sldMk cId="4030397505" sldId="263"/>
        </pc:sldMkLst>
        <pc:spChg chg="mod">
          <ac:chgData name="Oksana Dudnik" userId="d8b4cda18169bcaa" providerId="LiveId" clId="{A6621FFE-6934-4888-A797-C9FFAECFC7D8}" dt="2024-01-16T12:22:09.634" v="88" actId="20577"/>
          <ac:spMkLst>
            <pc:docMk/>
            <pc:sldMk cId="4030397505" sldId="263"/>
            <ac:spMk id="2" creationId="{E5A10B35-509B-753C-E218-2BD201DDD54D}"/>
          </ac:spMkLst>
        </pc:spChg>
        <pc:spChg chg="mod">
          <ac:chgData name="Oksana Dudnik" userId="d8b4cda18169bcaa" providerId="LiveId" clId="{A6621FFE-6934-4888-A797-C9FFAECFC7D8}" dt="2024-01-16T12:22:22.597" v="92" actId="14100"/>
          <ac:spMkLst>
            <pc:docMk/>
            <pc:sldMk cId="4030397505" sldId="263"/>
            <ac:spMk id="3" creationId="{BE9B3F78-1895-AE53-9EB7-2A124E1CB007}"/>
          </ac:spMkLst>
        </pc:spChg>
        <pc:picChg chg="add mod">
          <ac:chgData name="Oksana Dudnik" userId="d8b4cda18169bcaa" providerId="LiveId" clId="{A6621FFE-6934-4888-A797-C9FFAECFC7D8}" dt="2024-01-17T09:11:40.527" v="137" actId="1076"/>
          <ac:picMkLst>
            <pc:docMk/>
            <pc:sldMk cId="4030397505" sldId="263"/>
            <ac:picMk id="5" creationId="{1D756A6D-DD7B-B915-EE52-9B9CBDA7B9DA}"/>
          </ac:picMkLst>
        </pc:picChg>
        <pc:picChg chg="del mod">
          <ac:chgData name="Oksana Dudnik" userId="d8b4cda18169bcaa" providerId="LiveId" clId="{A6621FFE-6934-4888-A797-C9FFAECFC7D8}" dt="2024-01-16T12:22:16.220" v="90" actId="21"/>
          <ac:picMkLst>
            <pc:docMk/>
            <pc:sldMk cId="4030397505" sldId="263"/>
            <ac:picMk id="5" creationId="{3B5EE411-CF8A-2061-6641-DD8CFE1B3AD9}"/>
          </ac:picMkLst>
        </pc:picChg>
        <pc:picChg chg="add mod">
          <ac:chgData name="Oksana Dudnik" userId="d8b4cda18169bcaa" providerId="LiveId" clId="{A6621FFE-6934-4888-A797-C9FFAECFC7D8}" dt="2024-01-16T12:23:40.997" v="94" actId="14100"/>
          <ac:picMkLst>
            <pc:docMk/>
            <pc:sldMk cId="4030397505" sldId="263"/>
            <ac:picMk id="6" creationId="{E67D0F5F-1F84-6765-1CD8-FEED28F38EC2}"/>
          </ac:picMkLst>
        </pc:picChg>
      </pc:sldChg>
      <pc:sldChg chg="addSp delSp modSp add mod setBg">
        <pc:chgData name="Oksana Dudnik" userId="d8b4cda18169bcaa" providerId="LiveId" clId="{A6621FFE-6934-4888-A797-C9FFAECFC7D8}" dt="2024-01-17T09:11:49.191" v="139" actId="1076"/>
        <pc:sldMkLst>
          <pc:docMk/>
          <pc:sldMk cId="360837249" sldId="264"/>
        </pc:sldMkLst>
        <pc:spChg chg="mod">
          <ac:chgData name="Oksana Dudnik" userId="d8b4cda18169bcaa" providerId="LiveId" clId="{A6621FFE-6934-4888-A797-C9FFAECFC7D8}" dt="2024-01-16T12:23:56.989" v="96" actId="20577"/>
          <ac:spMkLst>
            <pc:docMk/>
            <pc:sldMk cId="360837249" sldId="264"/>
            <ac:spMk id="2" creationId="{E5A10B35-509B-753C-E218-2BD201DDD54D}"/>
          </ac:spMkLst>
        </pc:spChg>
        <pc:spChg chg="mod">
          <ac:chgData name="Oksana Dudnik" userId="d8b4cda18169bcaa" providerId="LiveId" clId="{A6621FFE-6934-4888-A797-C9FFAECFC7D8}" dt="2024-01-17T09:01:18.090" v="114" actId="207"/>
          <ac:spMkLst>
            <pc:docMk/>
            <pc:sldMk cId="360837249" sldId="264"/>
            <ac:spMk id="3" creationId="{BE9B3F78-1895-AE53-9EB7-2A124E1CB007}"/>
          </ac:spMkLst>
        </pc:spChg>
        <pc:picChg chg="add mod">
          <ac:chgData name="Oksana Dudnik" userId="d8b4cda18169bcaa" providerId="LiveId" clId="{A6621FFE-6934-4888-A797-C9FFAECFC7D8}" dt="2024-01-17T09:11:49.191" v="139" actId="1076"/>
          <ac:picMkLst>
            <pc:docMk/>
            <pc:sldMk cId="360837249" sldId="264"/>
            <ac:picMk id="5" creationId="{A5D5FA47-ADD3-A33F-0558-DAC40AEC8220}"/>
          </ac:picMkLst>
        </pc:picChg>
        <pc:picChg chg="del">
          <ac:chgData name="Oksana Dudnik" userId="d8b4cda18169bcaa" providerId="LiveId" clId="{A6621FFE-6934-4888-A797-C9FFAECFC7D8}" dt="2024-01-16T12:24:00.877" v="97" actId="21"/>
          <ac:picMkLst>
            <pc:docMk/>
            <pc:sldMk cId="360837249" sldId="264"/>
            <ac:picMk id="6" creationId="{E67D0F5F-1F84-6765-1CD8-FEED28F38EC2}"/>
          </ac:picMkLst>
        </pc:picChg>
      </pc:sldChg>
      <pc:sldChg chg="addSp modSp add mod">
        <pc:chgData name="Oksana Dudnik" userId="d8b4cda18169bcaa" providerId="LiveId" clId="{A6621FFE-6934-4888-A797-C9FFAECFC7D8}" dt="2024-01-17T09:11:56.030" v="141" actId="1076"/>
        <pc:sldMkLst>
          <pc:docMk/>
          <pc:sldMk cId="662898509" sldId="265"/>
        </pc:sldMkLst>
        <pc:spChg chg="mod">
          <ac:chgData name="Oksana Dudnik" userId="d8b4cda18169bcaa" providerId="LiveId" clId="{A6621FFE-6934-4888-A797-C9FFAECFC7D8}" dt="2024-01-17T09:01:25.571" v="115" actId="207"/>
          <ac:spMkLst>
            <pc:docMk/>
            <pc:sldMk cId="662898509" sldId="265"/>
            <ac:spMk id="3" creationId="{BE9B3F78-1895-AE53-9EB7-2A124E1CB007}"/>
          </ac:spMkLst>
        </pc:spChg>
        <pc:picChg chg="add mod">
          <ac:chgData name="Oksana Dudnik" userId="d8b4cda18169bcaa" providerId="LiveId" clId="{A6621FFE-6934-4888-A797-C9FFAECFC7D8}" dt="2024-01-17T09:11:56.030" v="141" actId="1076"/>
          <ac:picMkLst>
            <pc:docMk/>
            <pc:sldMk cId="662898509" sldId="265"/>
            <ac:picMk id="5" creationId="{6E755D0F-A047-DD97-7DA8-108B70B9CBF1}"/>
          </ac:picMkLst>
        </pc:picChg>
      </pc:sldChg>
    </pc:docChg>
  </pc:docChgLst>
  <pc:docChgLst>
    <pc:chgData name="Oksana Dudnik" userId="d8b4cda18169bcaa" providerId="LiveId" clId="{9E0FB0DC-77F7-4693-BCF7-3F6BB619C6D8}"/>
    <pc:docChg chg="custSel addSld delSld modSld sldOrd">
      <pc:chgData name="Oksana Dudnik" userId="d8b4cda18169bcaa" providerId="LiveId" clId="{9E0FB0DC-77F7-4693-BCF7-3F6BB619C6D8}" dt="2024-01-23T08:49:58.387" v="127" actId="21"/>
      <pc:docMkLst>
        <pc:docMk/>
      </pc:docMkLst>
      <pc:sldChg chg="modSp mod">
        <pc:chgData name="Oksana Dudnik" userId="d8b4cda18169bcaa" providerId="LiveId" clId="{9E0FB0DC-77F7-4693-BCF7-3F6BB619C6D8}" dt="2024-01-18T10:54:04.729" v="41" actId="20577"/>
        <pc:sldMkLst>
          <pc:docMk/>
          <pc:sldMk cId="53132773" sldId="258"/>
        </pc:sldMkLst>
        <pc:spChg chg="mod">
          <ac:chgData name="Oksana Dudnik" userId="d8b4cda18169bcaa" providerId="LiveId" clId="{9E0FB0DC-77F7-4693-BCF7-3F6BB619C6D8}" dt="2024-01-18T10:54:04.729" v="41" actId="20577"/>
          <ac:spMkLst>
            <pc:docMk/>
            <pc:sldMk cId="53132773" sldId="258"/>
            <ac:spMk id="2" creationId="{E5A10B35-509B-753C-E218-2BD201DDD54D}"/>
          </ac:spMkLst>
        </pc:spChg>
      </pc:sldChg>
      <pc:sldChg chg="modSp mod">
        <pc:chgData name="Oksana Dudnik" userId="d8b4cda18169bcaa" providerId="LiveId" clId="{9E0FB0DC-77F7-4693-BCF7-3F6BB619C6D8}" dt="2024-01-18T11:11:38.828" v="87" actId="20577"/>
        <pc:sldMkLst>
          <pc:docMk/>
          <pc:sldMk cId="2995762411" sldId="259"/>
        </pc:sldMkLst>
        <pc:spChg chg="mod">
          <ac:chgData name="Oksana Dudnik" userId="d8b4cda18169bcaa" providerId="LiveId" clId="{9E0FB0DC-77F7-4693-BCF7-3F6BB619C6D8}" dt="2024-01-18T11:11:38.828" v="87" actId="20577"/>
          <ac:spMkLst>
            <pc:docMk/>
            <pc:sldMk cId="2995762411" sldId="259"/>
            <ac:spMk id="2" creationId="{E5A10B35-509B-753C-E218-2BD201DDD54D}"/>
          </ac:spMkLst>
        </pc:spChg>
      </pc:sldChg>
      <pc:sldChg chg="delSp mod">
        <pc:chgData name="Oksana Dudnik" userId="d8b4cda18169bcaa" providerId="LiveId" clId="{9E0FB0DC-77F7-4693-BCF7-3F6BB619C6D8}" dt="2024-01-23T08:49:58.387" v="127" actId="21"/>
        <pc:sldMkLst>
          <pc:docMk/>
          <pc:sldMk cId="4030397505" sldId="263"/>
        </pc:sldMkLst>
        <pc:picChg chg="del">
          <ac:chgData name="Oksana Dudnik" userId="d8b4cda18169bcaa" providerId="LiveId" clId="{9E0FB0DC-77F7-4693-BCF7-3F6BB619C6D8}" dt="2024-01-23T08:49:58.387" v="127" actId="21"/>
          <ac:picMkLst>
            <pc:docMk/>
            <pc:sldMk cId="4030397505" sldId="263"/>
            <ac:picMk id="4" creationId="{18BFD5ED-7651-D1DA-42BE-0F524930725F}"/>
          </ac:picMkLst>
        </pc:picChg>
      </pc:sldChg>
      <pc:sldChg chg="addSp modSp mod ord">
        <pc:chgData name="Oksana Dudnik" userId="d8b4cda18169bcaa" providerId="LiveId" clId="{9E0FB0DC-77F7-4693-BCF7-3F6BB619C6D8}" dt="2024-01-18T10:53:47.098" v="40" actId="1076"/>
        <pc:sldMkLst>
          <pc:docMk/>
          <pc:sldMk cId="360837249" sldId="264"/>
        </pc:sldMkLst>
        <pc:spChg chg="mod">
          <ac:chgData name="Oksana Dudnik" userId="d8b4cda18169bcaa" providerId="LiveId" clId="{9E0FB0DC-77F7-4693-BCF7-3F6BB619C6D8}" dt="2024-01-18T10:53:28.888" v="38" actId="20577"/>
          <ac:spMkLst>
            <pc:docMk/>
            <pc:sldMk cId="360837249" sldId="264"/>
            <ac:spMk id="2" creationId="{E5A10B35-509B-753C-E218-2BD201DDD54D}"/>
          </ac:spMkLst>
        </pc:spChg>
        <pc:picChg chg="add mod">
          <ac:chgData name="Oksana Dudnik" userId="d8b4cda18169bcaa" providerId="LiveId" clId="{9E0FB0DC-77F7-4693-BCF7-3F6BB619C6D8}" dt="2024-01-18T10:53:47.098" v="40" actId="1076"/>
          <ac:picMkLst>
            <pc:docMk/>
            <pc:sldMk cId="360837249" sldId="264"/>
            <ac:picMk id="6" creationId="{6330F99D-442C-AA06-196E-BE0F8989BC52}"/>
          </ac:picMkLst>
        </pc:picChg>
      </pc:sldChg>
      <pc:sldChg chg="addSp delSp modSp mod ord">
        <pc:chgData name="Oksana Dudnik" userId="d8b4cda18169bcaa" providerId="LiveId" clId="{9E0FB0DC-77F7-4693-BCF7-3F6BB619C6D8}" dt="2024-01-18T11:08:37.013" v="80" actId="20577"/>
        <pc:sldMkLst>
          <pc:docMk/>
          <pc:sldMk cId="662898509" sldId="265"/>
        </pc:sldMkLst>
        <pc:spChg chg="mod">
          <ac:chgData name="Oksana Dudnik" userId="d8b4cda18169bcaa" providerId="LiveId" clId="{9E0FB0DC-77F7-4693-BCF7-3F6BB619C6D8}" dt="2024-01-18T11:08:37.013" v="80" actId="20577"/>
          <ac:spMkLst>
            <pc:docMk/>
            <pc:sldMk cId="662898509" sldId="265"/>
            <ac:spMk id="2" creationId="{E5A10B35-509B-753C-E218-2BD201DDD54D}"/>
          </ac:spMkLst>
        </pc:spChg>
        <pc:picChg chg="add del mod">
          <ac:chgData name="Oksana Dudnik" userId="d8b4cda18169bcaa" providerId="LiveId" clId="{9E0FB0DC-77F7-4693-BCF7-3F6BB619C6D8}" dt="2024-01-18T11:07:30.268" v="50" actId="21"/>
          <ac:picMkLst>
            <pc:docMk/>
            <pc:sldMk cId="662898509" sldId="265"/>
            <ac:picMk id="6" creationId="{9E1E6154-1674-BE34-4989-C95C6B66D406}"/>
          </ac:picMkLst>
        </pc:picChg>
        <pc:picChg chg="add mod">
          <ac:chgData name="Oksana Dudnik" userId="d8b4cda18169bcaa" providerId="LiveId" clId="{9E0FB0DC-77F7-4693-BCF7-3F6BB619C6D8}" dt="2024-01-18T11:07:47.312" v="52" actId="1076"/>
          <ac:picMkLst>
            <pc:docMk/>
            <pc:sldMk cId="662898509" sldId="265"/>
            <ac:picMk id="8" creationId="{CFEF2529-5409-3844-B633-C13848015621}"/>
          </ac:picMkLst>
        </pc:picChg>
      </pc:sldChg>
      <pc:sldChg chg="add del">
        <pc:chgData name="Oksana Dudnik" userId="d8b4cda18169bcaa" providerId="LiveId" clId="{9E0FB0DC-77F7-4693-BCF7-3F6BB619C6D8}" dt="2024-01-23T08:49:36.669" v="125" actId="2696"/>
        <pc:sldMkLst>
          <pc:docMk/>
          <pc:sldMk cId="432996432" sldId="266"/>
        </pc:sldMkLst>
      </pc:sldChg>
      <pc:sldChg chg="add del">
        <pc:chgData name="Oksana Dudnik" userId="d8b4cda18169bcaa" providerId="LiveId" clId="{9E0FB0DC-77F7-4693-BCF7-3F6BB619C6D8}" dt="2024-01-23T08:49:39.218" v="126" actId="2696"/>
        <pc:sldMkLst>
          <pc:docMk/>
          <pc:sldMk cId="1367994587" sldId="267"/>
        </pc:sldMkLst>
      </pc:sldChg>
      <pc:sldChg chg="addSp modSp add mod">
        <pc:chgData name="Oksana Dudnik" userId="d8b4cda18169bcaa" providerId="LiveId" clId="{9E0FB0DC-77F7-4693-BCF7-3F6BB619C6D8}" dt="2024-01-18T11:09:00.047" v="82" actId="1076"/>
        <pc:sldMkLst>
          <pc:docMk/>
          <pc:sldMk cId="2882754072" sldId="268"/>
        </pc:sldMkLst>
        <pc:picChg chg="add mod">
          <ac:chgData name="Oksana Dudnik" userId="d8b4cda18169bcaa" providerId="LiveId" clId="{9E0FB0DC-77F7-4693-BCF7-3F6BB619C6D8}" dt="2024-01-18T11:09:00.047" v="82" actId="1076"/>
          <ac:picMkLst>
            <pc:docMk/>
            <pc:sldMk cId="2882754072" sldId="268"/>
            <ac:picMk id="6" creationId="{5D3A2935-7554-0A37-F54E-EA8C39DEF2F1}"/>
          </ac:picMkLst>
        </pc:picChg>
      </pc:sldChg>
      <pc:sldChg chg="addSp modSp add mod">
        <pc:chgData name="Oksana Dudnik" userId="d8b4cda18169bcaa" providerId="LiveId" clId="{9E0FB0DC-77F7-4693-BCF7-3F6BB619C6D8}" dt="2024-01-18T11:09:19.296" v="84" actId="1076"/>
        <pc:sldMkLst>
          <pc:docMk/>
          <pc:sldMk cId="1106549433" sldId="269"/>
        </pc:sldMkLst>
        <pc:picChg chg="add mod">
          <ac:chgData name="Oksana Dudnik" userId="d8b4cda18169bcaa" providerId="LiveId" clId="{9E0FB0DC-77F7-4693-BCF7-3F6BB619C6D8}" dt="2024-01-18T11:09:19.296" v="84" actId="1076"/>
          <ac:picMkLst>
            <pc:docMk/>
            <pc:sldMk cId="1106549433" sldId="269"/>
            <ac:picMk id="6" creationId="{C827EA46-53DD-61D7-8595-2045BC71C66E}"/>
          </ac:picMkLst>
        </pc:picChg>
      </pc:sldChg>
      <pc:sldChg chg="addSp modSp add mod ord">
        <pc:chgData name="Oksana Dudnik" userId="d8b4cda18169bcaa" providerId="LiveId" clId="{9E0FB0DC-77F7-4693-BCF7-3F6BB619C6D8}" dt="2024-01-18T11:12:30.764" v="124" actId="20577"/>
        <pc:sldMkLst>
          <pc:docMk/>
          <pc:sldMk cId="1857065551" sldId="270"/>
        </pc:sldMkLst>
        <pc:spChg chg="mod">
          <ac:chgData name="Oksana Dudnik" userId="d8b4cda18169bcaa" providerId="LiveId" clId="{9E0FB0DC-77F7-4693-BCF7-3F6BB619C6D8}" dt="2024-01-18T11:12:30.764" v="124" actId="20577"/>
          <ac:spMkLst>
            <pc:docMk/>
            <pc:sldMk cId="1857065551" sldId="270"/>
            <ac:spMk id="2" creationId="{E5A10B35-509B-753C-E218-2BD201DDD54D}"/>
          </ac:spMkLst>
        </pc:spChg>
        <pc:picChg chg="mod">
          <ac:chgData name="Oksana Dudnik" userId="d8b4cda18169bcaa" providerId="LiveId" clId="{9E0FB0DC-77F7-4693-BCF7-3F6BB619C6D8}" dt="2024-01-18T11:12:13.709" v="91" actId="1076"/>
          <ac:picMkLst>
            <pc:docMk/>
            <pc:sldMk cId="1857065551" sldId="270"/>
            <ac:picMk id="5" creationId="{6E755D0F-A047-DD97-7DA8-108B70B9CBF1}"/>
          </ac:picMkLst>
        </pc:picChg>
        <pc:picChg chg="add mod">
          <ac:chgData name="Oksana Dudnik" userId="d8b4cda18169bcaa" providerId="LiveId" clId="{9E0FB0DC-77F7-4693-BCF7-3F6BB619C6D8}" dt="2024-01-18T11:12:01.677" v="89" actId="1076"/>
          <ac:picMkLst>
            <pc:docMk/>
            <pc:sldMk cId="1857065551" sldId="270"/>
            <ac:picMk id="6" creationId="{4130F698-053D-070A-B1F6-850213D3599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1F4C26-88D1-DF04-BD85-1353ED3B6CB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F1A31B5B-22A4-890F-5279-3AE3EDE8A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3D16F0E1-D6C6-BA06-1603-488817EA1C96}"/>
              </a:ext>
            </a:extLst>
          </p:cNvPr>
          <p:cNvSpPr>
            <a:spLocks noGrp="1"/>
          </p:cNvSpPr>
          <p:nvPr>
            <p:ph type="dt" sz="half" idx="10"/>
          </p:nvPr>
        </p:nvSpPr>
        <p:spPr/>
        <p:txBody>
          <a:bodyPr/>
          <a:lstStyle/>
          <a:p>
            <a:fld id="{0A7D11C2-5E9D-44A4-90E6-B39CCDEA374E}" type="datetimeFigureOut">
              <a:rPr lang="en-US" smtClean="0"/>
              <a:t>1/23/2024</a:t>
            </a:fld>
            <a:endParaRPr lang="en-US"/>
          </a:p>
        </p:txBody>
      </p:sp>
      <p:sp>
        <p:nvSpPr>
          <p:cNvPr id="5" name="Нижний колонтитул 4">
            <a:extLst>
              <a:ext uri="{FF2B5EF4-FFF2-40B4-BE49-F238E27FC236}">
                <a16:creationId xmlns:a16="http://schemas.microsoft.com/office/drawing/2014/main" id="{A8D36F6E-B9B4-1E04-F43E-18D9929B3309}"/>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527F3AC4-4B50-A2CD-D5C1-C82B6126A54C}"/>
              </a:ext>
            </a:extLst>
          </p:cNvPr>
          <p:cNvSpPr>
            <a:spLocks noGrp="1"/>
          </p:cNvSpPr>
          <p:nvPr>
            <p:ph type="sldNum" sz="quarter" idx="12"/>
          </p:nvPr>
        </p:nvSpPr>
        <p:spPr/>
        <p:txBody>
          <a:bodyPr/>
          <a:lstStyle/>
          <a:p>
            <a:fld id="{7821BB6E-1B90-4F7F-922F-747DA3A4FA63}" type="slidenum">
              <a:rPr lang="en-US" smtClean="0"/>
              <a:t>‹#›</a:t>
            </a:fld>
            <a:endParaRPr lang="en-US"/>
          </a:p>
        </p:txBody>
      </p:sp>
    </p:spTree>
    <p:extLst>
      <p:ext uri="{BB962C8B-B14F-4D97-AF65-F5344CB8AC3E}">
        <p14:creationId xmlns:p14="http://schemas.microsoft.com/office/powerpoint/2010/main" val="244706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BE3E0E-4C88-97EC-EFBC-6DE04E8FCC59}"/>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D9841B37-0BBA-224D-002E-22213E9AAC2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872ACE4-B4EC-E304-1E73-BF4976D49201}"/>
              </a:ext>
            </a:extLst>
          </p:cNvPr>
          <p:cNvSpPr>
            <a:spLocks noGrp="1"/>
          </p:cNvSpPr>
          <p:nvPr>
            <p:ph type="dt" sz="half" idx="10"/>
          </p:nvPr>
        </p:nvSpPr>
        <p:spPr/>
        <p:txBody>
          <a:bodyPr/>
          <a:lstStyle/>
          <a:p>
            <a:fld id="{0A7D11C2-5E9D-44A4-90E6-B39CCDEA374E}" type="datetimeFigureOut">
              <a:rPr lang="en-US" smtClean="0"/>
              <a:t>1/23/2024</a:t>
            </a:fld>
            <a:endParaRPr lang="en-US"/>
          </a:p>
        </p:txBody>
      </p:sp>
      <p:sp>
        <p:nvSpPr>
          <p:cNvPr id="5" name="Нижний колонтитул 4">
            <a:extLst>
              <a:ext uri="{FF2B5EF4-FFF2-40B4-BE49-F238E27FC236}">
                <a16:creationId xmlns:a16="http://schemas.microsoft.com/office/drawing/2014/main" id="{EC474EBC-7C9C-44D9-8A02-5E2C11D2AA23}"/>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59F43A7E-5655-B041-AB55-AE1E9F1B1500}"/>
              </a:ext>
            </a:extLst>
          </p:cNvPr>
          <p:cNvSpPr>
            <a:spLocks noGrp="1"/>
          </p:cNvSpPr>
          <p:nvPr>
            <p:ph type="sldNum" sz="quarter" idx="12"/>
          </p:nvPr>
        </p:nvSpPr>
        <p:spPr/>
        <p:txBody>
          <a:bodyPr/>
          <a:lstStyle/>
          <a:p>
            <a:fld id="{7821BB6E-1B90-4F7F-922F-747DA3A4FA63}" type="slidenum">
              <a:rPr lang="en-US" smtClean="0"/>
              <a:t>‹#›</a:t>
            </a:fld>
            <a:endParaRPr lang="en-US"/>
          </a:p>
        </p:txBody>
      </p:sp>
    </p:spTree>
    <p:extLst>
      <p:ext uri="{BB962C8B-B14F-4D97-AF65-F5344CB8AC3E}">
        <p14:creationId xmlns:p14="http://schemas.microsoft.com/office/powerpoint/2010/main" val="151103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8E9AFB0-BE3D-ADA0-48EF-C8296CDC92BF}"/>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8B916B6F-1636-AA17-FF02-1BA916628F5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B4E9BECC-31A0-801D-76CE-E933B9C4DF3C}"/>
              </a:ext>
            </a:extLst>
          </p:cNvPr>
          <p:cNvSpPr>
            <a:spLocks noGrp="1"/>
          </p:cNvSpPr>
          <p:nvPr>
            <p:ph type="dt" sz="half" idx="10"/>
          </p:nvPr>
        </p:nvSpPr>
        <p:spPr/>
        <p:txBody>
          <a:bodyPr/>
          <a:lstStyle/>
          <a:p>
            <a:fld id="{0A7D11C2-5E9D-44A4-90E6-B39CCDEA374E}" type="datetimeFigureOut">
              <a:rPr lang="en-US" smtClean="0"/>
              <a:t>1/23/2024</a:t>
            </a:fld>
            <a:endParaRPr lang="en-US"/>
          </a:p>
        </p:txBody>
      </p:sp>
      <p:sp>
        <p:nvSpPr>
          <p:cNvPr id="5" name="Нижний колонтитул 4">
            <a:extLst>
              <a:ext uri="{FF2B5EF4-FFF2-40B4-BE49-F238E27FC236}">
                <a16:creationId xmlns:a16="http://schemas.microsoft.com/office/drawing/2014/main" id="{7D569D1D-380E-21AD-ADD2-9CF15D6C4397}"/>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BFDCAD8-0462-EB49-DD43-ACD712F606C5}"/>
              </a:ext>
            </a:extLst>
          </p:cNvPr>
          <p:cNvSpPr>
            <a:spLocks noGrp="1"/>
          </p:cNvSpPr>
          <p:nvPr>
            <p:ph type="sldNum" sz="quarter" idx="12"/>
          </p:nvPr>
        </p:nvSpPr>
        <p:spPr/>
        <p:txBody>
          <a:bodyPr/>
          <a:lstStyle/>
          <a:p>
            <a:fld id="{7821BB6E-1B90-4F7F-922F-747DA3A4FA63}" type="slidenum">
              <a:rPr lang="en-US" smtClean="0"/>
              <a:t>‹#›</a:t>
            </a:fld>
            <a:endParaRPr lang="en-US"/>
          </a:p>
        </p:txBody>
      </p:sp>
    </p:spTree>
    <p:extLst>
      <p:ext uri="{BB962C8B-B14F-4D97-AF65-F5344CB8AC3E}">
        <p14:creationId xmlns:p14="http://schemas.microsoft.com/office/powerpoint/2010/main" val="422787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26AB6F-8745-A970-9AA1-D481027D4CE3}"/>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BC27180A-EB52-E076-5979-D0BC52EF709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28E102C4-3A39-BD92-B595-451EB5DBBE62}"/>
              </a:ext>
            </a:extLst>
          </p:cNvPr>
          <p:cNvSpPr>
            <a:spLocks noGrp="1"/>
          </p:cNvSpPr>
          <p:nvPr>
            <p:ph type="dt" sz="half" idx="10"/>
          </p:nvPr>
        </p:nvSpPr>
        <p:spPr/>
        <p:txBody>
          <a:bodyPr/>
          <a:lstStyle/>
          <a:p>
            <a:fld id="{0A7D11C2-5E9D-44A4-90E6-B39CCDEA374E}" type="datetimeFigureOut">
              <a:rPr lang="en-US" smtClean="0"/>
              <a:t>1/23/2024</a:t>
            </a:fld>
            <a:endParaRPr lang="en-US"/>
          </a:p>
        </p:txBody>
      </p:sp>
      <p:sp>
        <p:nvSpPr>
          <p:cNvPr id="5" name="Нижний колонтитул 4">
            <a:extLst>
              <a:ext uri="{FF2B5EF4-FFF2-40B4-BE49-F238E27FC236}">
                <a16:creationId xmlns:a16="http://schemas.microsoft.com/office/drawing/2014/main" id="{8479AC8B-A761-8AC1-30E4-6803EF4E4082}"/>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F67FCA9-0BFA-8D31-FB8F-6321962EB0FB}"/>
              </a:ext>
            </a:extLst>
          </p:cNvPr>
          <p:cNvSpPr>
            <a:spLocks noGrp="1"/>
          </p:cNvSpPr>
          <p:nvPr>
            <p:ph type="sldNum" sz="quarter" idx="12"/>
          </p:nvPr>
        </p:nvSpPr>
        <p:spPr/>
        <p:txBody>
          <a:bodyPr/>
          <a:lstStyle/>
          <a:p>
            <a:fld id="{7821BB6E-1B90-4F7F-922F-747DA3A4FA63}" type="slidenum">
              <a:rPr lang="en-US" smtClean="0"/>
              <a:t>‹#›</a:t>
            </a:fld>
            <a:endParaRPr lang="en-US"/>
          </a:p>
        </p:txBody>
      </p:sp>
    </p:spTree>
    <p:extLst>
      <p:ext uri="{BB962C8B-B14F-4D97-AF65-F5344CB8AC3E}">
        <p14:creationId xmlns:p14="http://schemas.microsoft.com/office/powerpoint/2010/main" val="245199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39864C-F66A-07A5-C23A-5D9F75A7241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46DD6919-A709-1EBB-90CA-ECABEB29E1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DE44DE2-BAD2-43BB-58C9-4B6C354BC3E1}"/>
              </a:ext>
            </a:extLst>
          </p:cNvPr>
          <p:cNvSpPr>
            <a:spLocks noGrp="1"/>
          </p:cNvSpPr>
          <p:nvPr>
            <p:ph type="dt" sz="half" idx="10"/>
          </p:nvPr>
        </p:nvSpPr>
        <p:spPr/>
        <p:txBody>
          <a:bodyPr/>
          <a:lstStyle/>
          <a:p>
            <a:fld id="{0A7D11C2-5E9D-44A4-90E6-B39CCDEA374E}" type="datetimeFigureOut">
              <a:rPr lang="en-US" smtClean="0"/>
              <a:t>1/23/2024</a:t>
            </a:fld>
            <a:endParaRPr lang="en-US"/>
          </a:p>
        </p:txBody>
      </p:sp>
      <p:sp>
        <p:nvSpPr>
          <p:cNvPr id="5" name="Нижний колонтитул 4">
            <a:extLst>
              <a:ext uri="{FF2B5EF4-FFF2-40B4-BE49-F238E27FC236}">
                <a16:creationId xmlns:a16="http://schemas.microsoft.com/office/drawing/2014/main" id="{F224E181-9AF9-FB7B-FD44-65D88275E254}"/>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082A4723-D9E3-B5A3-03D9-0A70C64B3640}"/>
              </a:ext>
            </a:extLst>
          </p:cNvPr>
          <p:cNvSpPr>
            <a:spLocks noGrp="1"/>
          </p:cNvSpPr>
          <p:nvPr>
            <p:ph type="sldNum" sz="quarter" idx="12"/>
          </p:nvPr>
        </p:nvSpPr>
        <p:spPr/>
        <p:txBody>
          <a:bodyPr/>
          <a:lstStyle/>
          <a:p>
            <a:fld id="{7821BB6E-1B90-4F7F-922F-747DA3A4FA63}" type="slidenum">
              <a:rPr lang="en-US" smtClean="0"/>
              <a:t>‹#›</a:t>
            </a:fld>
            <a:endParaRPr lang="en-US"/>
          </a:p>
        </p:txBody>
      </p:sp>
    </p:spTree>
    <p:extLst>
      <p:ext uri="{BB962C8B-B14F-4D97-AF65-F5344CB8AC3E}">
        <p14:creationId xmlns:p14="http://schemas.microsoft.com/office/powerpoint/2010/main" val="165992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97D865-0900-6939-BF7C-40C15D45C983}"/>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81E2D69E-2E3E-CF76-B3C2-7523A30D456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0664E962-4B08-C8AF-A478-7EF58A2E48B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0DCF0E29-7DE9-AC08-6453-CA33D2834246}"/>
              </a:ext>
            </a:extLst>
          </p:cNvPr>
          <p:cNvSpPr>
            <a:spLocks noGrp="1"/>
          </p:cNvSpPr>
          <p:nvPr>
            <p:ph type="dt" sz="half" idx="10"/>
          </p:nvPr>
        </p:nvSpPr>
        <p:spPr/>
        <p:txBody>
          <a:bodyPr/>
          <a:lstStyle/>
          <a:p>
            <a:fld id="{0A7D11C2-5E9D-44A4-90E6-B39CCDEA374E}" type="datetimeFigureOut">
              <a:rPr lang="en-US" smtClean="0"/>
              <a:t>1/23/2024</a:t>
            </a:fld>
            <a:endParaRPr lang="en-US"/>
          </a:p>
        </p:txBody>
      </p:sp>
      <p:sp>
        <p:nvSpPr>
          <p:cNvPr id="6" name="Нижний колонтитул 5">
            <a:extLst>
              <a:ext uri="{FF2B5EF4-FFF2-40B4-BE49-F238E27FC236}">
                <a16:creationId xmlns:a16="http://schemas.microsoft.com/office/drawing/2014/main" id="{1E44B469-D5F2-E501-94A1-31A9BFD9C030}"/>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8462BD67-21EE-A99C-5178-543D5D3417A5}"/>
              </a:ext>
            </a:extLst>
          </p:cNvPr>
          <p:cNvSpPr>
            <a:spLocks noGrp="1"/>
          </p:cNvSpPr>
          <p:nvPr>
            <p:ph type="sldNum" sz="quarter" idx="12"/>
          </p:nvPr>
        </p:nvSpPr>
        <p:spPr/>
        <p:txBody>
          <a:bodyPr/>
          <a:lstStyle/>
          <a:p>
            <a:fld id="{7821BB6E-1B90-4F7F-922F-747DA3A4FA63}" type="slidenum">
              <a:rPr lang="en-US" smtClean="0"/>
              <a:t>‹#›</a:t>
            </a:fld>
            <a:endParaRPr lang="en-US"/>
          </a:p>
        </p:txBody>
      </p:sp>
    </p:spTree>
    <p:extLst>
      <p:ext uri="{BB962C8B-B14F-4D97-AF65-F5344CB8AC3E}">
        <p14:creationId xmlns:p14="http://schemas.microsoft.com/office/powerpoint/2010/main" val="3543012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5DBFFB-7B56-9E38-96E4-C3A60DEA14B1}"/>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258025B8-8204-0519-613C-A877A83BC1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BFB3BD8-0E59-5DC7-5711-E99BFAA7565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04FA1042-39E6-F5DB-1EE0-24E51D1B8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1ACCCE7-76B0-5D5A-8B77-7E693658FDF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A91156F6-37F7-167D-A1D1-32B461154099}"/>
              </a:ext>
            </a:extLst>
          </p:cNvPr>
          <p:cNvSpPr>
            <a:spLocks noGrp="1"/>
          </p:cNvSpPr>
          <p:nvPr>
            <p:ph type="dt" sz="half" idx="10"/>
          </p:nvPr>
        </p:nvSpPr>
        <p:spPr/>
        <p:txBody>
          <a:bodyPr/>
          <a:lstStyle/>
          <a:p>
            <a:fld id="{0A7D11C2-5E9D-44A4-90E6-B39CCDEA374E}" type="datetimeFigureOut">
              <a:rPr lang="en-US" smtClean="0"/>
              <a:t>1/23/2024</a:t>
            </a:fld>
            <a:endParaRPr lang="en-US"/>
          </a:p>
        </p:txBody>
      </p:sp>
      <p:sp>
        <p:nvSpPr>
          <p:cNvPr id="8" name="Нижний колонтитул 7">
            <a:extLst>
              <a:ext uri="{FF2B5EF4-FFF2-40B4-BE49-F238E27FC236}">
                <a16:creationId xmlns:a16="http://schemas.microsoft.com/office/drawing/2014/main" id="{50DCCF16-A3E1-2992-69BB-32202B1330E2}"/>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255C7344-13B2-8A99-D953-B8504DF8FE6A}"/>
              </a:ext>
            </a:extLst>
          </p:cNvPr>
          <p:cNvSpPr>
            <a:spLocks noGrp="1"/>
          </p:cNvSpPr>
          <p:nvPr>
            <p:ph type="sldNum" sz="quarter" idx="12"/>
          </p:nvPr>
        </p:nvSpPr>
        <p:spPr/>
        <p:txBody>
          <a:bodyPr/>
          <a:lstStyle/>
          <a:p>
            <a:fld id="{7821BB6E-1B90-4F7F-922F-747DA3A4FA63}" type="slidenum">
              <a:rPr lang="en-US" smtClean="0"/>
              <a:t>‹#›</a:t>
            </a:fld>
            <a:endParaRPr lang="en-US"/>
          </a:p>
        </p:txBody>
      </p:sp>
    </p:spTree>
    <p:extLst>
      <p:ext uri="{BB962C8B-B14F-4D97-AF65-F5344CB8AC3E}">
        <p14:creationId xmlns:p14="http://schemas.microsoft.com/office/powerpoint/2010/main" val="148439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932545-1581-62DF-14DC-625E43CB76E4}"/>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085E04A1-162F-FFC6-F59A-69DF455DE487}"/>
              </a:ext>
            </a:extLst>
          </p:cNvPr>
          <p:cNvSpPr>
            <a:spLocks noGrp="1"/>
          </p:cNvSpPr>
          <p:nvPr>
            <p:ph type="dt" sz="half" idx="10"/>
          </p:nvPr>
        </p:nvSpPr>
        <p:spPr/>
        <p:txBody>
          <a:bodyPr/>
          <a:lstStyle/>
          <a:p>
            <a:fld id="{0A7D11C2-5E9D-44A4-90E6-B39CCDEA374E}" type="datetimeFigureOut">
              <a:rPr lang="en-US" smtClean="0"/>
              <a:t>1/23/2024</a:t>
            </a:fld>
            <a:endParaRPr lang="en-US"/>
          </a:p>
        </p:txBody>
      </p:sp>
      <p:sp>
        <p:nvSpPr>
          <p:cNvPr id="4" name="Нижний колонтитул 3">
            <a:extLst>
              <a:ext uri="{FF2B5EF4-FFF2-40B4-BE49-F238E27FC236}">
                <a16:creationId xmlns:a16="http://schemas.microsoft.com/office/drawing/2014/main" id="{2180BB8F-16D3-52A0-B0FE-59B71F8942D2}"/>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05DD39AB-7EA5-183E-8BC3-127E505AE9E8}"/>
              </a:ext>
            </a:extLst>
          </p:cNvPr>
          <p:cNvSpPr>
            <a:spLocks noGrp="1"/>
          </p:cNvSpPr>
          <p:nvPr>
            <p:ph type="sldNum" sz="quarter" idx="12"/>
          </p:nvPr>
        </p:nvSpPr>
        <p:spPr/>
        <p:txBody>
          <a:bodyPr/>
          <a:lstStyle/>
          <a:p>
            <a:fld id="{7821BB6E-1B90-4F7F-922F-747DA3A4FA63}" type="slidenum">
              <a:rPr lang="en-US" smtClean="0"/>
              <a:t>‹#›</a:t>
            </a:fld>
            <a:endParaRPr lang="en-US"/>
          </a:p>
        </p:txBody>
      </p:sp>
    </p:spTree>
    <p:extLst>
      <p:ext uri="{BB962C8B-B14F-4D97-AF65-F5344CB8AC3E}">
        <p14:creationId xmlns:p14="http://schemas.microsoft.com/office/powerpoint/2010/main" val="413038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229E931-EA5B-1E76-AA91-84CB1B53510F}"/>
              </a:ext>
            </a:extLst>
          </p:cNvPr>
          <p:cNvSpPr>
            <a:spLocks noGrp="1"/>
          </p:cNvSpPr>
          <p:nvPr>
            <p:ph type="dt" sz="half" idx="10"/>
          </p:nvPr>
        </p:nvSpPr>
        <p:spPr/>
        <p:txBody>
          <a:bodyPr/>
          <a:lstStyle/>
          <a:p>
            <a:fld id="{0A7D11C2-5E9D-44A4-90E6-B39CCDEA374E}" type="datetimeFigureOut">
              <a:rPr lang="en-US" smtClean="0"/>
              <a:t>1/23/2024</a:t>
            </a:fld>
            <a:endParaRPr lang="en-US"/>
          </a:p>
        </p:txBody>
      </p:sp>
      <p:sp>
        <p:nvSpPr>
          <p:cNvPr id="3" name="Нижний колонтитул 2">
            <a:extLst>
              <a:ext uri="{FF2B5EF4-FFF2-40B4-BE49-F238E27FC236}">
                <a16:creationId xmlns:a16="http://schemas.microsoft.com/office/drawing/2014/main" id="{2995AD34-850B-B839-869F-09025DF997B7}"/>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281C28B1-5E1B-5281-743C-CBD43E1AC984}"/>
              </a:ext>
            </a:extLst>
          </p:cNvPr>
          <p:cNvSpPr>
            <a:spLocks noGrp="1"/>
          </p:cNvSpPr>
          <p:nvPr>
            <p:ph type="sldNum" sz="quarter" idx="12"/>
          </p:nvPr>
        </p:nvSpPr>
        <p:spPr/>
        <p:txBody>
          <a:bodyPr/>
          <a:lstStyle/>
          <a:p>
            <a:fld id="{7821BB6E-1B90-4F7F-922F-747DA3A4FA63}" type="slidenum">
              <a:rPr lang="en-US" smtClean="0"/>
              <a:t>‹#›</a:t>
            </a:fld>
            <a:endParaRPr lang="en-US"/>
          </a:p>
        </p:txBody>
      </p:sp>
    </p:spTree>
    <p:extLst>
      <p:ext uri="{BB962C8B-B14F-4D97-AF65-F5344CB8AC3E}">
        <p14:creationId xmlns:p14="http://schemas.microsoft.com/office/powerpoint/2010/main" val="398073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D2C753-1075-3635-F49C-A39A50ECA69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0C041597-4F9E-9FF9-1CFF-D47F49C36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689EDC6C-4067-D563-7986-1E1F815D6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B05C3B6-03B6-9670-EE16-ACC469FF1AC2}"/>
              </a:ext>
            </a:extLst>
          </p:cNvPr>
          <p:cNvSpPr>
            <a:spLocks noGrp="1"/>
          </p:cNvSpPr>
          <p:nvPr>
            <p:ph type="dt" sz="half" idx="10"/>
          </p:nvPr>
        </p:nvSpPr>
        <p:spPr/>
        <p:txBody>
          <a:bodyPr/>
          <a:lstStyle/>
          <a:p>
            <a:fld id="{0A7D11C2-5E9D-44A4-90E6-B39CCDEA374E}" type="datetimeFigureOut">
              <a:rPr lang="en-US" smtClean="0"/>
              <a:t>1/23/2024</a:t>
            </a:fld>
            <a:endParaRPr lang="en-US"/>
          </a:p>
        </p:txBody>
      </p:sp>
      <p:sp>
        <p:nvSpPr>
          <p:cNvPr id="6" name="Нижний колонтитул 5">
            <a:extLst>
              <a:ext uri="{FF2B5EF4-FFF2-40B4-BE49-F238E27FC236}">
                <a16:creationId xmlns:a16="http://schemas.microsoft.com/office/drawing/2014/main" id="{DE8D80DF-6114-DC39-D8CC-38BC59832681}"/>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D81D93A2-4822-9A00-F5AF-EE5F8BD81EFD}"/>
              </a:ext>
            </a:extLst>
          </p:cNvPr>
          <p:cNvSpPr>
            <a:spLocks noGrp="1"/>
          </p:cNvSpPr>
          <p:nvPr>
            <p:ph type="sldNum" sz="quarter" idx="12"/>
          </p:nvPr>
        </p:nvSpPr>
        <p:spPr/>
        <p:txBody>
          <a:bodyPr/>
          <a:lstStyle/>
          <a:p>
            <a:fld id="{7821BB6E-1B90-4F7F-922F-747DA3A4FA63}" type="slidenum">
              <a:rPr lang="en-US" smtClean="0"/>
              <a:t>‹#›</a:t>
            </a:fld>
            <a:endParaRPr lang="en-US"/>
          </a:p>
        </p:txBody>
      </p:sp>
    </p:spTree>
    <p:extLst>
      <p:ext uri="{BB962C8B-B14F-4D97-AF65-F5344CB8AC3E}">
        <p14:creationId xmlns:p14="http://schemas.microsoft.com/office/powerpoint/2010/main" val="365396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29D8AC-7499-F594-514A-1523DD088C6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62C33B68-34EE-9596-37A3-ACB65BFDF7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F1A69F44-376D-74BA-4287-B7BB21481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B3565E8-0F90-4816-BA64-B00013C3A84D}"/>
              </a:ext>
            </a:extLst>
          </p:cNvPr>
          <p:cNvSpPr>
            <a:spLocks noGrp="1"/>
          </p:cNvSpPr>
          <p:nvPr>
            <p:ph type="dt" sz="half" idx="10"/>
          </p:nvPr>
        </p:nvSpPr>
        <p:spPr/>
        <p:txBody>
          <a:bodyPr/>
          <a:lstStyle/>
          <a:p>
            <a:fld id="{0A7D11C2-5E9D-44A4-90E6-B39CCDEA374E}" type="datetimeFigureOut">
              <a:rPr lang="en-US" smtClean="0"/>
              <a:t>1/23/2024</a:t>
            </a:fld>
            <a:endParaRPr lang="en-US"/>
          </a:p>
        </p:txBody>
      </p:sp>
      <p:sp>
        <p:nvSpPr>
          <p:cNvPr id="6" name="Нижний колонтитул 5">
            <a:extLst>
              <a:ext uri="{FF2B5EF4-FFF2-40B4-BE49-F238E27FC236}">
                <a16:creationId xmlns:a16="http://schemas.microsoft.com/office/drawing/2014/main" id="{F02C097A-832F-4C72-039E-A1F4D4525C12}"/>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00AD6050-CC15-72D7-149F-C79321B58934}"/>
              </a:ext>
            </a:extLst>
          </p:cNvPr>
          <p:cNvSpPr>
            <a:spLocks noGrp="1"/>
          </p:cNvSpPr>
          <p:nvPr>
            <p:ph type="sldNum" sz="quarter" idx="12"/>
          </p:nvPr>
        </p:nvSpPr>
        <p:spPr/>
        <p:txBody>
          <a:bodyPr/>
          <a:lstStyle/>
          <a:p>
            <a:fld id="{7821BB6E-1B90-4F7F-922F-747DA3A4FA63}" type="slidenum">
              <a:rPr lang="en-US" smtClean="0"/>
              <a:t>‹#›</a:t>
            </a:fld>
            <a:endParaRPr lang="en-US"/>
          </a:p>
        </p:txBody>
      </p:sp>
    </p:spTree>
    <p:extLst>
      <p:ext uri="{BB962C8B-B14F-4D97-AF65-F5344CB8AC3E}">
        <p14:creationId xmlns:p14="http://schemas.microsoft.com/office/powerpoint/2010/main" val="219444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88448C-960D-6234-D388-30B96AA2C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79790633-9F2D-1A73-89BC-2E2014E196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1E641EC1-A59C-4051-9465-750C84CBE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D11C2-5E9D-44A4-90E6-B39CCDEA374E}" type="datetimeFigureOut">
              <a:rPr lang="en-US" smtClean="0"/>
              <a:t>1/23/2024</a:t>
            </a:fld>
            <a:endParaRPr lang="en-US"/>
          </a:p>
        </p:txBody>
      </p:sp>
      <p:sp>
        <p:nvSpPr>
          <p:cNvPr id="5" name="Нижний колонтитул 4">
            <a:extLst>
              <a:ext uri="{FF2B5EF4-FFF2-40B4-BE49-F238E27FC236}">
                <a16:creationId xmlns:a16="http://schemas.microsoft.com/office/drawing/2014/main" id="{32F53DEC-5588-C597-F377-C8906E4C8C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6BE19F39-8B5C-BB82-62F0-220287A638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1BB6E-1B90-4F7F-922F-747DA3A4FA63}" type="slidenum">
              <a:rPr lang="en-US" smtClean="0"/>
              <a:t>‹#›</a:t>
            </a:fld>
            <a:endParaRPr lang="en-US"/>
          </a:p>
        </p:txBody>
      </p:sp>
    </p:spTree>
    <p:extLst>
      <p:ext uri="{BB962C8B-B14F-4D97-AF65-F5344CB8AC3E}">
        <p14:creationId xmlns:p14="http://schemas.microsoft.com/office/powerpoint/2010/main" val="199527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ysqltutorial.org/mysql-basics/mysql-create-databas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mysql.com/downloads/installer/"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solidFill>
            <a:schemeClr val="accent6">
              <a:lumMod val="60000"/>
              <a:lumOff val="40000"/>
            </a:schemeClr>
          </a:solidFill>
        </p:spPr>
        <p:txBody>
          <a:bodyPr/>
          <a:lstStyle/>
          <a:p>
            <a:r>
              <a:rPr lang="en-US" b="1" i="1" dirty="0">
                <a:solidFill>
                  <a:schemeClr val="accent1">
                    <a:lumMod val="75000"/>
                  </a:schemeClr>
                </a:solidFill>
              </a:rPr>
              <a:t>MySQL setup step by step and creation MySQL database.</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200" y="1825625"/>
            <a:ext cx="9118600" cy="4351338"/>
          </a:xfrm>
          <a:solidFill>
            <a:srgbClr val="92D050"/>
          </a:solidFill>
        </p:spPr>
        <p:txBody>
          <a:bodyPr/>
          <a:lstStyle/>
          <a:p>
            <a:pPr marL="0" indent="0" algn="r">
              <a:buNone/>
            </a:pPr>
            <a:endParaRPr lang="en-US" dirty="0"/>
          </a:p>
          <a:p>
            <a:pPr marL="0" indent="0" algn="r">
              <a:buNone/>
            </a:pPr>
            <a:endParaRPr lang="en-US" dirty="0"/>
          </a:p>
          <a:p>
            <a:pPr marL="0" indent="0">
              <a:buNone/>
            </a:pPr>
            <a:r>
              <a:rPr lang="en-US" b="1" i="1" dirty="0">
                <a:solidFill>
                  <a:srgbClr val="002060"/>
                </a:solidFill>
              </a:rPr>
              <a:t>Explanation for the students how install MySQL database.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i="1" dirty="0"/>
              <a:t>                                                              </a:t>
            </a:r>
            <a:r>
              <a:rPr lang="en-US" b="1" i="1" dirty="0">
                <a:solidFill>
                  <a:srgbClr val="FF0000"/>
                </a:solidFill>
              </a:rPr>
              <a:t>Lecturer Oksana Dudnik.</a:t>
            </a:r>
          </a:p>
        </p:txBody>
      </p:sp>
      <p:pic>
        <p:nvPicPr>
          <p:cNvPr id="5" name="Рисунок 4">
            <a:extLst>
              <a:ext uri="{FF2B5EF4-FFF2-40B4-BE49-F238E27FC236}">
                <a16:creationId xmlns:a16="http://schemas.microsoft.com/office/drawing/2014/main" id="{8E96DF89-8364-E181-973F-D164A9A05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7781" y="3429000"/>
            <a:ext cx="1352739" cy="1743318"/>
          </a:xfrm>
          <a:prstGeom prst="rect">
            <a:avLst/>
          </a:prstGeom>
        </p:spPr>
      </p:pic>
    </p:spTree>
    <p:extLst>
      <p:ext uri="{BB962C8B-B14F-4D97-AF65-F5344CB8AC3E}">
        <p14:creationId xmlns:p14="http://schemas.microsoft.com/office/powerpoint/2010/main" val="2230000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xfrm>
            <a:off x="140677" y="1"/>
            <a:ext cx="12051323" cy="2314536"/>
          </a:xfrm>
          <a:solidFill>
            <a:schemeClr val="accent6">
              <a:lumMod val="60000"/>
              <a:lumOff val="40000"/>
            </a:schemeClr>
          </a:solidFill>
        </p:spPr>
        <p:txBody>
          <a:bodyPr>
            <a:normAutofit fontScale="90000"/>
          </a:bodyPr>
          <a:lstStyle/>
          <a:p>
            <a:r>
              <a:rPr lang="en-US" dirty="0">
                <a:solidFill>
                  <a:schemeClr val="accent1">
                    <a:lumMod val="75000"/>
                  </a:schemeClr>
                </a:solidFill>
              </a:rPr>
              <a:t>4. Creating a new database using the MySQL client tool.</a:t>
            </a:r>
            <a:r>
              <a:rPr lang="en-US" dirty="0">
                <a:hlinkClick r:id="rId2"/>
              </a:rPr>
              <a:t> https://www.mysqltutorial.org/mysql-basics/mysql-create-database/</a:t>
            </a:r>
            <a:br>
              <a:rPr lang="en-US" dirty="0"/>
            </a:br>
            <a:endParaRPr lang="en-US" dirty="0">
              <a:solidFill>
                <a:schemeClr val="accent1">
                  <a:lumMod val="75000"/>
                </a:schemeClr>
              </a:solidFill>
            </a:endParaRPr>
          </a:p>
        </p:txBody>
      </p:sp>
      <p:sp>
        <p:nvSpPr>
          <p:cNvPr id="4" name="Rectangle 1">
            <a:extLst>
              <a:ext uri="{FF2B5EF4-FFF2-40B4-BE49-F238E27FC236}">
                <a16:creationId xmlns:a16="http://schemas.microsoft.com/office/drawing/2014/main" id="{36D04894-6F7F-068D-26F6-AF03121B251A}"/>
              </a:ext>
            </a:extLst>
          </p:cNvPr>
          <p:cNvSpPr>
            <a:spLocks noChangeArrowheads="1"/>
          </p:cNvSpPr>
          <p:nvPr/>
        </p:nvSpPr>
        <p:spPr bwMode="auto">
          <a:xfrm>
            <a:off x="905164" y="2314537"/>
            <a:ext cx="2158547"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529"/>
                </a:solidFill>
                <a:effectLst/>
                <a:latin typeface="Wotfard"/>
              </a:rPr>
              <a:t>It’ll return the following:</a:t>
            </a:r>
            <a:endParaRPr kumimoji="0" lang="en-US" altLang="en-US" sz="1000" b="0" i="0" u="none" strike="noStrike" cap="none" normalizeH="0" baseline="0" dirty="0">
              <a:ln>
                <a:noFill/>
              </a:ln>
              <a:solidFill>
                <a:srgbClr val="212529"/>
              </a:solidFill>
              <a:effectLst/>
              <a:latin typeface="var(--font-family-cod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12529"/>
                </a:solidFill>
                <a:effectLst/>
                <a:latin typeface="var(--font-family-code)"/>
              </a:rPr>
              <a:t>Query OK, 1 row affected (0.02 sec)</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Объект 4">
            <a:extLst>
              <a:ext uri="{FF2B5EF4-FFF2-40B4-BE49-F238E27FC236}">
                <a16:creationId xmlns:a16="http://schemas.microsoft.com/office/drawing/2014/main" id="{5F22D171-E1F1-81BB-F4DD-467F4BE27CD3}"/>
              </a:ext>
            </a:extLst>
          </p:cNvPr>
          <p:cNvSpPr>
            <a:spLocks noGrp="1"/>
          </p:cNvSpPr>
          <p:nvPr>
            <p:ph idx="1"/>
          </p:nvPr>
        </p:nvSpPr>
        <p:spPr>
          <a:xfrm>
            <a:off x="838200" y="2314537"/>
            <a:ext cx="10515600" cy="4543462"/>
          </a:xfrm>
          <a:solidFill>
            <a:srgbClr val="FFC000"/>
          </a:solidFill>
        </p:spPr>
        <p:txBody>
          <a:bodyPr>
            <a:normAutofit fontScale="85000" lnSpcReduction="20000"/>
          </a:bodyPr>
          <a:lstStyle/>
          <a:p>
            <a:r>
              <a:rPr lang="en-US" dirty="0"/>
              <a:t>To create a new database in MySQL, you use the CREATE DATABASE statement. The following illustrates the basic syntax of the CREATE DATABASE statement:</a:t>
            </a:r>
          </a:p>
          <a:p>
            <a:r>
              <a:rPr lang="en-US" b="1" dirty="0"/>
              <a:t>CREATE DATABASE [IF NOT EXISTS] </a:t>
            </a:r>
            <a:r>
              <a:rPr lang="en-US" b="1" dirty="0" err="1"/>
              <a:t>database_name</a:t>
            </a:r>
            <a:endParaRPr lang="en-US" b="1" dirty="0"/>
          </a:p>
          <a:p>
            <a:r>
              <a:rPr lang="en-US" b="1" dirty="0"/>
              <a:t>[CHARACTER SET </a:t>
            </a:r>
            <a:r>
              <a:rPr lang="en-US" b="1" dirty="0" err="1"/>
              <a:t>charset_name</a:t>
            </a:r>
            <a:r>
              <a:rPr lang="en-US" b="1" dirty="0"/>
              <a:t>]</a:t>
            </a:r>
          </a:p>
          <a:p>
            <a:r>
              <a:rPr lang="en-US" b="1" dirty="0"/>
              <a:t>[COLLATE </a:t>
            </a:r>
            <a:r>
              <a:rPr lang="en-US" b="1" dirty="0" err="1"/>
              <a:t>collation_name</a:t>
            </a:r>
            <a:r>
              <a:rPr lang="en-US" b="1" dirty="0"/>
              <a:t>];</a:t>
            </a:r>
          </a:p>
          <a:p>
            <a:pPr marL="0" indent="0">
              <a:buNone/>
            </a:pPr>
            <a:r>
              <a:rPr lang="en-US" dirty="0"/>
              <a:t>First, specify the name of the database after the CREATE DATABASE keywords. The database name must be unique within a MySQL server instance. If you attempt to create a database with a name that already exists, MySQL will issue an error.</a:t>
            </a:r>
          </a:p>
          <a:p>
            <a:pPr marL="0" indent="0">
              <a:buNone/>
            </a:pPr>
            <a:r>
              <a:rPr lang="en-US" dirty="0"/>
              <a:t>Second, use the IF NOT EXISTS option to conditionally create a database if it doesn’t exist.</a:t>
            </a:r>
          </a:p>
          <a:p>
            <a:pPr marL="0" indent="0">
              <a:buNone/>
            </a:pPr>
            <a:r>
              <a:rPr lang="en-US" dirty="0"/>
              <a:t>Third, specify the character set and collation for the new database. If you skip the CHARACTER SET and COLLATE clauses, MySQL will use the default character set and collation for the new database.</a:t>
            </a:r>
          </a:p>
          <a:p>
            <a:pPr marL="0" indent="0">
              <a:buNone/>
            </a:pPr>
            <a:endParaRPr lang="en-US" dirty="0"/>
          </a:p>
          <a:p>
            <a:pPr marL="0" indent="0">
              <a:buNone/>
            </a:pPr>
            <a:endParaRPr lang="en-US" dirty="0"/>
          </a:p>
          <a:p>
            <a:pPr marL="0" indent="0">
              <a:buNone/>
            </a:pPr>
            <a:endParaRPr lang="en-US" dirty="0"/>
          </a:p>
        </p:txBody>
      </p:sp>
      <p:pic>
        <p:nvPicPr>
          <p:cNvPr id="6" name="Рисунок 5">
            <a:extLst>
              <a:ext uri="{FF2B5EF4-FFF2-40B4-BE49-F238E27FC236}">
                <a16:creationId xmlns:a16="http://schemas.microsoft.com/office/drawing/2014/main" id="{E2CE9409-A98D-EA8C-E47E-A8ADA4821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9261" y="2427800"/>
            <a:ext cx="1352739" cy="1743318"/>
          </a:xfrm>
          <a:prstGeom prst="rect">
            <a:avLst/>
          </a:prstGeom>
        </p:spPr>
      </p:pic>
    </p:spTree>
    <p:extLst>
      <p:ext uri="{BB962C8B-B14F-4D97-AF65-F5344CB8AC3E}">
        <p14:creationId xmlns:p14="http://schemas.microsoft.com/office/powerpoint/2010/main" val="59712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xfrm>
            <a:off x="838200" y="447819"/>
            <a:ext cx="10515600" cy="1325563"/>
          </a:xfrm>
          <a:solidFill>
            <a:schemeClr val="accent6">
              <a:lumMod val="60000"/>
              <a:lumOff val="40000"/>
            </a:schemeClr>
          </a:solidFill>
        </p:spPr>
        <p:txBody>
          <a:bodyPr/>
          <a:lstStyle/>
          <a:p>
            <a:r>
              <a:rPr lang="en-US" b="1" i="1" dirty="0">
                <a:solidFill>
                  <a:schemeClr val="accent1">
                    <a:lumMod val="75000"/>
                  </a:schemeClr>
                </a:solidFill>
              </a:rPr>
              <a:t>5. Creating database in the IntelliJ Idea</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200" y="1773382"/>
            <a:ext cx="9118600" cy="4403581"/>
          </a:xfrm>
          <a:solidFill>
            <a:srgbClr val="FF0000"/>
          </a:solidFill>
        </p:spPr>
        <p:txBody>
          <a:bodyPr>
            <a:normAutofit/>
          </a:bodyPr>
          <a:lstStyle/>
          <a:p>
            <a:pPr marL="0" indent="0">
              <a:buNone/>
            </a:pPr>
            <a:r>
              <a:rPr lang="en-US" dirty="0"/>
              <a:t>We have created database for example with such attributes:</a:t>
            </a:r>
          </a:p>
          <a:p>
            <a:pPr marL="0" indent="0">
              <a:buNone/>
            </a:pPr>
            <a:endParaRPr lang="en-US" dirty="0"/>
          </a:p>
        </p:txBody>
      </p:sp>
      <p:pic>
        <p:nvPicPr>
          <p:cNvPr id="6" name="Рисунок 5">
            <a:extLst>
              <a:ext uri="{FF2B5EF4-FFF2-40B4-BE49-F238E27FC236}">
                <a16:creationId xmlns:a16="http://schemas.microsoft.com/office/drawing/2014/main" id="{18DAC24B-EFF1-A048-7601-64CD17C6C407}"/>
              </a:ext>
            </a:extLst>
          </p:cNvPr>
          <p:cNvPicPr>
            <a:picLocks noChangeAspect="1"/>
          </p:cNvPicPr>
          <p:nvPr/>
        </p:nvPicPr>
        <p:blipFill>
          <a:blip r:embed="rId2"/>
          <a:stretch>
            <a:fillRect/>
          </a:stretch>
        </p:blipFill>
        <p:spPr>
          <a:xfrm>
            <a:off x="-1" y="2146852"/>
            <a:ext cx="13172661" cy="4982817"/>
          </a:xfrm>
          <a:prstGeom prst="rect">
            <a:avLst/>
          </a:prstGeom>
        </p:spPr>
      </p:pic>
      <p:pic>
        <p:nvPicPr>
          <p:cNvPr id="5" name="Рисунок 4">
            <a:extLst>
              <a:ext uri="{FF2B5EF4-FFF2-40B4-BE49-F238E27FC236}">
                <a16:creationId xmlns:a16="http://schemas.microsoft.com/office/drawing/2014/main" id="{4CB1A923-9467-756F-AFED-D7BDA4BD9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6266" y="238941"/>
            <a:ext cx="1352739" cy="1743318"/>
          </a:xfrm>
          <a:prstGeom prst="rect">
            <a:avLst/>
          </a:prstGeom>
        </p:spPr>
      </p:pic>
    </p:spTree>
    <p:extLst>
      <p:ext uri="{BB962C8B-B14F-4D97-AF65-F5344CB8AC3E}">
        <p14:creationId xmlns:p14="http://schemas.microsoft.com/office/powerpoint/2010/main" val="45635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xfrm>
            <a:off x="838200" y="351057"/>
            <a:ext cx="10515600" cy="1325563"/>
          </a:xfrm>
          <a:solidFill>
            <a:schemeClr val="accent6">
              <a:lumMod val="60000"/>
              <a:lumOff val="40000"/>
            </a:schemeClr>
          </a:solidFill>
        </p:spPr>
        <p:txBody>
          <a:bodyPr/>
          <a:lstStyle/>
          <a:p>
            <a:r>
              <a:rPr lang="en-US" b="1" i="1" dirty="0">
                <a:solidFill>
                  <a:schemeClr val="accent1">
                    <a:lumMod val="75000"/>
                  </a:schemeClr>
                </a:solidFill>
              </a:rPr>
              <a:t>5a. Creating database in the IntelliJ Idea.</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200" y="1676620"/>
            <a:ext cx="9118600" cy="4403581"/>
          </a:xfrm>
          <a:solidFill>
            <a:schemeClr val="accent2">
              <a:lumMod val="60000"/>
              <a:lumOff val="40000"/>
            </a:schemeClr>
          </a:solidFill>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Рисунок 4">
            <a:extLst>
              <a:ext uri="{FF2B5EF4-FFF2-40B4-BE49-F238E27FC236}">
                <a16:creationId xmlns:a16="http://schemas.microsoft.com/office/drawing/2014/main" id="{3B5EE411-CF8A-2061-6641-DD8CFE1B3AD9}"/>
              </a:ext>
            </a:extLst>
          </p:cNvPr>
          <p:cNvPicPr>
            <a:picLocks noChangeAspect="1"/>
          </p:cNvPicPr>
          <p:nvPr/>
        </p:nvPicPr>
        <p:blipFill>
          <a:blip r:embed="rId2"/>
          <a:stretch>
            <a:fillRect/>
          </a:stretch>
        </p:blipFill>
        <p:spPr>
          <a:xfrm>
            <a:off x="838200" y="1659289"/>
            <a:ext cx="10187609" cy="6858000"/>
          </a:xfrm>
          <a:prstGeom prst="rect">
            <a:avLst/>
          </a:prstGeom>
        </p:spPr>
      </p:pic>
      <p:pic>
        <p:nvPicPr>
          <p:cNvPr id="6" name="Рисунок 5">
            <a:extLst>
              <a:ext uri="{FF2B5EF4-FFF2-40B4-BE49-F238E27FC236}">
                <a16:creationId xmlns:a16="http://schemas.microsoft.com/office/drawing/2014/main" id="{4A5ABB6C-EF6E-12E2-8700-FB3B742A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430" y="533669"/>
            <a:ext cx="1352739" cy="1743318"/>
          </a:xfrm>
          <a:prstGeom prst="rect">
            <a:avLst/>
          </a:prstGeom>
        </p:spPr>
      </p:pic>
    </p:spTree>
    <p:extLst>
      <p:ext uri="{BB962C8B-B14F-4D97-AF65-F5344CB8AC3E}">
        <p14:creationId xmlns:p14="http://schemas.microsoft.com/office/powerpoint/2010/main" val="107115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xfrm>
            <a:off x="838200" y="351057"/>
            <a:ext cx="10515600" cy="1325563"/>
          </a:xfrm>
          <a:solidFill>
            <a:schemeClr val="accent6">
              <a:lumMod val="60000"/>
              <a:lumOff val="40000"/>
            </a:schemeClr>
          </a:solidFill>
        </p:spPr>
        <p:txBody>
          <a:bodyPr/>
          <a:lstStyle/>
          <a:p>
            <a:r>
              <a:rPr lang="en-US" b="1" i="1" dirty="0">
                <a:solidFill>
                  <a:schemeClr val="accent1">
                    <a:lumMod val="75000"/>
                  </a:schemeClr>
                </a:solidFill>
              </a:rPr>
              <a:t>5b. Creating database in the IntelliJ Idea.</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199" y="1676620"/>
            <a:ext cx="10515599" cy="5181380"/>
          </a:xfrm>
          <a:solidFill>
            <a:schemeClr val="accent2">
              <a:lumMod val="60000"/>
              <a:lumOff val="40000"/>
            </a:schemeClr>
          </a:solidFill>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Рисунок 5">
            <a:extLst>
              <a:ext uri="{FF2B5EF4-FFF2-40B4-BE49-F238E27FC236}">
                <a16:creationId xmlns:a16="http://schemas.microsoft.com/office/drawing/2014/main" id="{E67D0F5F-1F84-6765-1CD8-FEED28F38EC2}"/>
              </a:ext>
            </a:extLst>
          </p:cNvPr>
          <p:cNvPicPr>
            <a:picLocks noChangeAspect="1"/>
          </p:cNvPicPr>
          <p:nvPr/>
        </p:nvPicPr>
        <p:blipFill>
          <a:blip r:embed="rId2"/>
          <a:stretch>
            <a:fillRect/>
          </a:stretch>
        </p:blipFill>
        <p:spPr>
          <a:xfrm>
            <a:off x="0" y="1417983"/>
            <a:ext cx="12192000" cy="5438343"/>
          </a:xfrm>
          <a:prstGeom prst="rect">
            <a:avLst/>
          </a:prstGeom>
        </p:spPr>
      </p:pic>
      <p:pic>
        <p:nvPicPr>
          <p:cNvPr id="5" name="Рисунок 4">
            <a:extLst>
              <a:ext uri="{FF2B5EF4-FFF2-40B4-BE49-F238E27FC236}">
                <a16:creationId xmlns:a16="http://schemas.microsoft.com/office/drawing/2014/main" id="{1D756A6D-DD7B-B915-EE52-9B9CBDA7B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1992" y="544650"/>
            <a:ext cx="1352739" cy="1743318"/>
          </a:xfrm>
          <a:prstGeom prst="rect">
            <a:avLst/>
          </a:prstGeom>
        </p:spPr>
      </p:pic>
    </p:spTree>
    <p:extLst>
      <p:ext uri="{BB962C8B-B14F-4D97-AF65-F5344CB8AC3E}">
        <p14:creationId xmlns:p14="http://schemas.microsoft.com/office/powerpoint/2010/main" val="403039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solidFill>
            <a:schemeClr val="accent6">
              <a:lumMod val="60000"/>
              <a:lumOff val="40000"/>
            </a:schemeClr>
          </a:solidFill>
        </p:spPr>
        <p:txBody>
          <a:bodyPr/>
          <a:lstStyle/>
          <a:p>
            <a:r>
              <a:rPr lang="en-US" b="1" i="1" dirty="0">
                <a:solidFill>
                  <a:schemeClr val="accent1">
                    <a:lumMod val="75000"/>
                  </a:schemeClr>
                </a:solidFill>
              </a:rPr>
              <a:t>1. MySQL server setup.</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200" y="1773382"/>
            <a:ext cx="9118600" cy="4403581"/>
          </a:xfrm>
          <a:solidFill>
            <a:srgbClr val="FF0000"/>
          </a:solidFill>
        </p:spPr>
        <p:txBody>
          <a:bodyPr>
            <a:normAutofit/>
          </a:bodyPr>
          <a:lstStyle/>
          <a:p>
            <a:pPr marL="0" indent="0">
              <a:buNone/>
            </a:pPr>
            <a:r>
              <a:rPr lang="en-US" dirty="0"/>
              <a:t>Download MySQL for the Windows. Please, use link:</a:t>
            </a:r>
          </a:p>
          <a:p>
            <a:pPr marL="0" indent="0">
              <a:buNone/>
            </a:pPr>
            <a:r>
              <a:rPr lang="en-US" dirty="0">
                <a:hlinkClick r:id="rId2"/>
              </a:rPr>
              <a:t>https://dev.mysql.com/downloads/installer/</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Рисунок 6">
            <a:extLst>
              <a:ext uri="{FF2B5EF4-FFF2-40B4-BE49-F238E27FC236}">
                <a16:creationId xmlns:a16="http://schemas.microsoft.com/office/drawing/2014/main" id="{0B2A5530-7FD8-9960-F19B-738AA8909201}"/>
              </a:ext>
            </a:extLst>
          </p:cNvPr>
          <p:cNvPicPr>
            <a:picLocks noChangeAspect="1"/>
          </p:cNvPicPr>
          <p:nvPr/>
        </p:nvPicPr>
        <p:blipFill>
          <a:blip r:embed="rId3"/>
          <a:stretch>
            <a:fillRect/>
          </a:stretch>
        </p:blipFill>
        <p:spPr>
          <a:xfrm>
            <a:off x="871682" y="2765100"/>
            <a:ext cx="9051636" cy="4701309"/>
          </a:xfrm>
          <a:prstGeom prst="rect">
            <a:avLst/>
          </a:prstGeom>
        </p:spPr>
      </p:pic>
      <p:pic>
        <p:nvPicPr>
          <p:cNvPr id="5" name="Рисунок 4">
            <a:extLst>
              <a:ext uri="{FF2B5EF4-FFF2-40B4-BE49-F238E27FC236}">
                <a16:creationId xmlns:a16="http://schemas.microsoft.com/office/drawing/2014/main" id="{A2257A9F-6264-53B7-0448-B39F9D885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6345" y="2231854"/>
            <a:ext cx="1352739" cy="1743318"/>
          </a:xfrm>
          <a:prstGeom prst="rect">
            <a:avLst/>
          </a:prstGeom>
        </p:spPr>
      </p:pic>
    </p:spTree>
    <p:extLst>
      <p:ext uri="{BB962C8B-B14F-4D97-AF65-F5344CB8AC3E}">
        <p14:creationId xmlns:p14="http://schemas.microsoft.com/office/powerpoint/2010/main" val="36239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xfrm>
            <a:off x="838200" y="351057"/>
            <a:ext cx="10515600" cy="1325563"/>
          </a:xfrm>
          <a:solidFill>
            <a:schemeClr val="accent6">
              <a:lumMod val="60000"/>
              <a:lumOff val="40000"/>
            </a:schemeClr>
          </a:solidFill>
        </p:spPr>
        <p:txBody>
          <a:bodyPr/>
          <a:lstStyle/>
          <a:p>
            <a:r>
              <a:rPr lang="en-US" b="1" i="1" dirty="0">
                <a:solidFill>
                  <a:schemeClr val="accent1">
                    <a:lumMod val="75000"/>
                  </a:schemeClr>
                </a:solidFill>
              </a:rPr>
              <a:t>2. Adding specific user ‘</a:t>
            </a:r>
            <a:r>
              <a:rPr lang="en-US" b="1" i="1" dirty="0" err="1">
                <a:solidFill>
                  <a:schemeClr val="accent1">
                    <a:lumMod val="75000"/>
                  </a:schemeClr>
                </a:solidFill>
              </a:rPr>
              <a:t>springuser</a:t>
            </a:r>
            <a:r>
              <a:rPr lang="en-US" b="1" i="1" dirty="0">
                <a:solidFill>
                  <a:schemeClr val="accent1">
                    <a:lumMod val="75000"/>
                  </a:schemeClr>
                </a:solidFill>
              </a:rPr>
              <a:t>’.</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199" y="1676620"/>
            <a:ext cx="10515599" cy="5181380"/>
          </a:xfrm>
          <a:solidFill>
            <a:srgbClr val="00B050"/>
          </a:solidFill>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Рисунок 4">
            <a:extLst>
              <a:ext uri="{FF2B5EF4-FFF2-40B4-BE49-F238E27FC236}">
                <a16:creationId xmlns:a16="http://schemas.microsoft.com/office/drawing/2014/main" id="{A5D5FA47-ADD3-A33F-0558-DAC40AEC8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1748" y="1927754"/>
            <a:ext cx="1352739" cy="1743318"/>
          </a:xfrm>
          <a:prstGeom prst="rect">
            <a:avLst/>
          </a:prstGeom>
        </p:spPr>
      </p:pic>
      <p:pic>
        <p:nvPicPr>
          <p:cNvPr id="6" name="Picture 5">
            <a:extLst>
              <a:ext uri="{FF2B5EF4-FFF2-40B4-BE49-F238E27FC236}">
                <a16:creationId xmlns:a16="http://schemas.microsoft.com/office/drawing/2014/main" id="{6330F99D-442C-AA06-196E-BE0F8989B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547" y="1676620"/>
            <a:ext cx="7544853" cy="5792008"/>
          </a:xfrm>
          <a:prstGeom prst="rect">
            <a:avLst/>
          </a:prstGeom>
        </p:spPr>
      </p:pic>
    </p:spTree>
    <p:extLst>
      <p:ext uri="{BB962C8B-B14F-4D97-AF65-F5344CB8AC3E}">
        <p14:creationId xmlns:p14="http://schemas.microsoft.com/office/powerpoint/2010/main" val="36083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solidFill>
            <a:schemeClr val="accent6">
              <a:lumMod val="60000"/>
              <a:lumOff val="40000"/>
            </a:schemeClr>
          </a:solidFill>
        </p:spPr>
        <p:txBody>
          <a:bodyPr/>
          <a:lstStyle/>
          <a:p>
            <a:r>
              <a:rPr lang="en-US" b="1" i="1" dirty="0">
                <a:solidFill>
                  <a:schemeClr val="accent1">
                    <a:lumMod val="75000"/>
                  </a:schemeClr>
                </a:solidFill>
              </a:rPr>
              <a:t>3. MySQL Workbench setup.</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200" y="1773382"/>
            <a:ext cx="9118600" cy="4403581"/>
          </a:xfrm>
          <a:solidFill>
            <a:srgbClr val="FF0000"/>
          </a:solidFill>
        </p:spPr>
        <p:txBody>
          <a:bodyPr>
            <a:normAutofit/>
          </a:bodyPr>
          <a:lstStyle/>
          <a:p>
            <a:pPr marL="0" indent="0">
              <a:buNone/>
            </a:pPr>
            <a:r>
              <a:rPr lang="en-US" dirty="0"/>
              <a:t>Please download MySQL Workbench:</a:t>
            </a:r>
          </a:p>
          <a:p>
            <a:pPr marL="0" indent="0">
              <a:buNone/>
            </a:pPr>
            <a:r>
              <a:rPr lang="en-US" dirty="0"/>
              <a:t>https://dev.mysql.com/downloads/workbench/</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Рисунок 4">
            <a:extLst>
              <a:ext uri="{FF2B5EF4-FFF2-40B4-BE49-F238E27FC236}">
                <a16:creationId xmlns:a16="http://schemas.microsoft.com/office/drawing/2014/main" id="{436A7602-D95A-8539-1F11-8355239AA99B}"/>
              </a:ext>
            </a:extLst>
          </p:cNvPr>
          <p:cNvPicPr>
            <a:picLocks noChangeAspect="1"/>
          </p:cNvPicPr>
          <p:nvPr/>
        </p:nvPicPr>
        <p:blipFill>
          <a:blip r:embed="rId2"/>
          <a:stretch>
            <a:fillRect/>
          </a:stretch>
        </p:blipFill>
        <p:spPr>
          <a:xfrm>
            <a:off x="801255" y="2641600"/>
            <a:ext cx="8970818" cy="3851275"/>
          </a:xfrm>
          <a:prstGeom prst="rect">
            <a:avLst/>
          </a:prstGeom>
        </p:spPr>
      </p:pic>
      <p:pic>
        <p:nvPicPr>
          <p:cNvPr id="6" name="Рисунок 5">
            <a:extLst>
              <a:ext uri="{FF2B5EF4-FFF2-40B4-BE49-F238E27FC236}">
                <a16:creationId xmlns:a16="http://schemas.microsoft.com/office/drawing/2014/main" id="{4C9C34AE-A122-6982-B059-B7D46A939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6266" y="2138165"/>
            <a:ext cx="1352739" cy="1743318"/>
          </a:xfrm>
          <a:prstGeom prst="rect">
            <a:avLst/>
          </a:prstGeom>
        </p:spPr>
      </p:pic>
    </p:spTree>
    <p:extLst>
      <p:ext uri="{BB962C8B-B14F-4D97-AF65-F5344CB8AC3E}">
        <p14:creationId xmlns:p14="http://schemas.microsoft.com/office/powerpoint/2010/main" val="5313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xfrm>
            <a:off x="838200" y="351057"/>
            <a:ext cx="10515600" cy="1325563"/>
          </a:xfrm>
          <a:solidFill>
            <a:schemeClr val="accent6">
              <a:lumMod val="60000"/>
              <a:lumOff val="40000"/>
            </a:schemeClr>
          </a:solidFill>
        </p:spPr>
        <p:txBody>
          <a:bodyPr/>
          <a:lstStyle/>
          <a:p>
            <a:r>
              <a:rPr lang="en-US" b="1" i="1" dirty="0">
                <a:solidFill>
                  <a:schemeClr val="accent1">
                    <a:lumMod val="75000"/>
                  </a:schemeClr>
                </a:solidFill>
              </a:rPr>
              <a:t>4. Creating connection with </a:t>
            </a:r>
            <a:r>
              <a:rPr lang="en-US" b="1" i="1" dirty="0" err="1">
                <a:solidFill>
                  <a:schemeClr val="accent1">
                    <a:lumMod val="75000"/>
                  </a:schemeClr>
                </a:solidFill>
              </a:rPr>
              <a:t>WorkBench</a:t>
            </a:r>
            <a:r>
              <a:rPr lang="en-US" b="1" i="1" dirty="0">
                <a:solidFill>
                  <a:schemeClr val="accent1">
                    <a:lumMod val="75000"/>
                  </a:schemeClr>
                </a:solidFill>
              </a:rPr>
              <a:t>.</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199" y="1676620"/>
            <a:ext cx="10515599" cy="5181380"/>
          </a:xfrm>
          <a:solidFill>
            <a:srgbClr val="00B050"/>
          </a:solidFill>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Рисунок 4">
            <a:extLst>
              <a:ext uri="{FF2B5EF4-FFF2-40B4-BE49-F238E27FC236}">
                <a16:creationId xmlns:a16="http://schemas.microsoft.com/office/drawing/2014/main" id="{6E755D0F-A047-DD97-7DA8-108B70B9C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072" y="1837813"/>
            <a:ext cx="1352739" cy="1743318"/>
          </a:xfrm>
          <a:prstGeom prst="rect">
            <a:avLst/>
          </a:prstGeom>
        </p:spPr>
      </p:pic>
      <p:pic>
        <p:nvPicPr>
          <p:cNvPr id="8" name="Picture 7">
            <a:extLst>
              <a:ext uri="{FF2B5EF4-FFF2-40B4-BE49-F238E27FC236}">
                <a16:creationId xmlns:a16="http://schemas.microsoft.com/office/drawing/2014/main" id="{CFEF2529-5409-3844-B633-C13848015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189" y="1350498"/>
            <a:ext cx="9164502" cy="6858000"/>
          </a:xfrm>
          <a:prstGeom prst="rect">
            <a:avLst/>
          </a:prstGeom>
        </p:spPr>
      </p:pic>
    </p:spTree>
    <p:extLst>
      <p:ext uri="{BB962C8B-B14F-4D97-AF65-F5344CB8AC3E}">
        <p14:creationId xmlns:p14="http://schemas.microsoft.com/office/powerpoint/2010/main" val="66289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xfrm>
            <a:off x="838200" y="351057"/>
            <a:ext cx="10515600" cy="1325563"/>
          </a:xfrm>
          <a:solidFill>
            <a:schemeClr val="accent6">
              <a:lumMod val="60000"/>
              <a:lumOff val="40000"/>
            </a:schemeClr>
          </a:solidFill>
        </p:spPr>
        <p:txBody>
          <a:bodyPr/>
          <a:lstStyle/>
          <a:p>
            <a:r>
              <a:rPr lang="en-US" b="1" i="1" dirty="0">
                <a:solidFill>
                  <a:schemeClr val="accent1">
                    <a:lumMod val="75000"/>
                  </a:schemeClr>
                </a:solidFill>
              </a:rPr>
              <a:t>5c. Creating database in the IntelliJ Idea.</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199" y="1676620"/>
            <a:ext cx="10515599" cy="5181380"/>
          </a:xfrm>
          <a:solidFill>
            <a:srgbClr val="00B050"/>
          </a:solidFill>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Рисунок 4">
            <a:extLst>
              <a:ext uri="{FF2B5EF4-FFF2-40B4-BE49-F238E27FC236}">
                <a16:creationId xmlns:a16="http://schemas.microsoft.com/office/drawing/2014/main" id="{6E755D0F-A047-DD97-7DA8-108B70B9C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072" y="1837813"/>
            <a:ext cx="1352739" cy="1743318"/>
          </a:xfrm>
          <a:prstGeom prst="rect">
            <a:avLst/>
          </a:prstGeom>
        </p:spPr>
      </p:pic>
      <p:pic>
        <p:nvPicPr>
          <p:cNvPr id="6" name="Picture 5">
            <a:extLst>
              <a:ext uri="{FF2B5EF4-FFF2-40B4-BE49-F238E27FC236}">
                <a16:creationId xmlns:a16="http://schemas.microsoft.com/office/drawing/2014/main" id="{5D3A2935-7554-0A37-F54E-EA8C39DEF2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02" y="351057"/>
            <a:ext cx="9169686" cy="6858000"/>
          </a:xfrm>
          <a:prstGeom prst="rect">
            <a:avLst/>
          </a:prstGeom>
        </p:spPr>
      </p:pic>
    </p:spTree>
    <p:extLst>
      <p:ext uri="{BB962C8B-B14F-4D97-AF65-F5344CB8AC3E}">
        <p14:creationId xmlns:p14="http://schemas.microsoft.com/office/powerpoint/2010/main" val="288275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xfrm>
            <a:off x="838200" y="351057"/>
            <a:ext cx="10515600" cy="1325563"/>
          </a:xfrm>
          <a:solidFill>
            <a:schemeClr val="accent6">
              <a:lumMod val="60000"/>
              <a:lumOff val="40000"/>
            </a:schemeClr>
          </a:solidFill>
        </p:spPr>
        <p:txBody>
          <a:bodyPr/>
          <a:lstStyle/>
          <a:p>
            <a:r>
              <a:rPr lang="en-US" b="1" i="1" dirty="0">
                <a:solidFill>
                  <a:schemeClr val="accent1">
                    <a:lumMod val="75000"/>
                  </a:schemeClr>
                </a:solidFill>
              </a:rPr>
              <a:t>5c. Creating database in the IntelliJ Idea.</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199" y="1676620"/>
            <a:ext cx="10515599" cy="5181380"/>
          </a:xfrm>
          <a:solidFill>
            <a:srgbClr val="00B050"/>
          </a:solidFill>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Рисунок 4">
            <a:extLst>
              <a:ext uri="{FF2B5EF4-FFF2-40B4-BE49-F238E27FC236}">
                <a16:creationId xmlns:a16="http://schemas.microsoft.com/office/drawing/2014/main" id="{6E755D0F-A047-DD97-7DA8-108B70B9C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072" y="1837813"/>
            <a:ext cx="1352739" cy="1743318"/>
          </a:xfrm>
          <a:prstGeom prst="rect">
            <a:avLst/>
          </a:prstGeom>
        </p:spPr>
      </p:pic>
      <p:pic>
        <p:nvPicPr>
          <p:cNvPr id="6" name="Picture 5">
            <a:extLst>
              <a:ext uri="{FF2B5EF4-FFF2-40B4-BE49-F238E27FC236}">
                <a16:creationId xmlns:a16="http://schemas.microsoft.com/office/drawing/2014/main" id="{C827EA46-53DD-61D7-8595-2045BC71C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7" y="152131"/>
            <a:ext cx="9100628" cy="6858000"/>
          </a:xfrm>
          <a:prstGeom prst="rect">
            <a:avLst/>
          </a:prstGeom>
        </p:spPr>
      </p:pic>
    </p:spTree>
    <p:extLst>
      <p:ext uri="{BB962C8B-B14F-4D97-AF65-F5344CB8AC3E}">
        <p14:creationId xmlns:p14="http://schemas.microsoft.com/office/powerpoint/2010/main" val="110654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solidFill>
            <a:schemeClr val="accent6">
              <a:lumMod val="60000"/>
              <a:lumOff val="40000"/>
            </a:schemeClr>
          </a:solidFill>
        </p:spPr>
        <p:txBody>
          <a:bodyPr/>
          <a:lstStyle/>
          <a:p>
            <a:r>
              <a:rPr lang="en-US" b="1" i="1" dirty="0">
                <a:solidFill>
                  <a:schemeClr val="accent1">
                    <a:lumMod val="75000"/>
                  </a:schemeClr>
                </a:solidFill>
              </a:rPr>
              <a:t>5. Create user root with password.</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200" y="1773382"/>
            <a:ext cx="9118600" cy="4403581"/>
          </a:xfrm>
          <a:solidFill>
            <a:schemeClr val="accent5">
              <a:lumMod val="75000"/>
            </a:schemeClr>
          </a:solidFill>
        </p:spPr>
        <p:txBody>
          <a:bodyPr>
            <a:normAutofit/>
          </a:bodyPr>
          <a:lstStyle/>
          <a:p>
            <a:pPr marL="0" indent="0">
              <a:buNone/>
            </a:pPr>
            <a:r>
              <a:rPr lang="en-US" dirty="0"/>
              <a:t>=mysql.exe –u root –p</a:t>
            </a:r>
          </a:p>
          <a:p>
            <a:pPr marL="0" indent="0">
              <a:buNone/>
            </a:pPr>
            <a:r>
              <a:rPr lang="en-US" dirty="0"/>
              <a:t>And input password which you gave in the server settings.</a:t>
            </a:r>
          </a:p>
          <a:p>
            <a:pPr marL="0" indent="0">
              <a:buNone/>
            </a:pPr>
            <a:r>
              <a:rPr lang="en-US" dirty="0"/>
              <a:t>It’ll prompt you to enter a password. To authenticate, you need to type the password for the root user account and press the Enter key:</a:t>
            </a:r>
          </a:p>
          <a:p>
            <a:pPr marL="0" indent="0">
              <a:buNone/>
            </a:pPr>
            <a:r>
              <a:rPr lang="en-US" dirty="0"/>
              <a:t>Enter password: ********</a:t>
            </a:r>
          </a:p>
          <a:p>
            <a:pPr marL="0" indent="0">
              <a:buNone/>
            </a:pPr>
            <a:r>
              <a:rPr lang="en-US" dirty="0"/>
              <a:t>Next, display the databases available on the server using the SHOW DATABASES statement. This step is optional.</a:t>
            </a:r>
          </a:p>
          <a:p>
            <a:pPr marL="0" indent="0">
              <a:buNone/>
            </a:pPr>
            <a:r>
              <a:rPr lang="en-US" dirty="0"/>
              <a:t>SHOW DATABASES;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Рисунок 4">
            <a:extLst>
              <a:ext uri="{FF2B5EF4-FFF2-40B4-BE49-F238E27FC236}">
                <a16:creationId xmlns:a16="http://schemas.microsoft.com/office/drawing/2014/main" id="{0741D89F-EFC4-00DE-CD4D-B5DC5F6E4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374" y="2377459"/>
            <a:ext cx="1352739" cy="1743318"/>
          </a:xfrm>
          <a:prstGeom prst="rect">
            <a:avLst/>
          </a:prstGeom>
        </p:spPr>
      </p:pic>
    </p:spTree>
    <p:extLst>
      <p:ext uri="{BB962C8B-B14F-4D97-AF65-F5344CB8AC3E}">
        <p14:creationId xmlns:p14="http://schemas.microsoft.com/office/powerpoint/2010/main" val="299576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10B35-509B-753C-E218-2BD201DDD54D}"/>
              </a:ext>
            </a:extLst>
          </p:cNvPr>
          <p:cNvSpPr>
            <a:spLocks noGrp="1"/>
          </p:cNvSpPr>
          <p:nvPr>
            <p:ph type="title"/>
          </p:nvPr>
        </p:nvSpPr>
        <p:spPr>
          <a:xfrm>
            <a:off x="838200" y="351057"/>
            <a:ext cx="10515600" cy="1325563"/>
          </a:xfrm>
          <a:solidFill>
            <a:schemeClr val="accent6">
              <a:lumMod val="60000"/>
              <a:lumOff val="40000"/>
            </a:schemeClr>
          </a:solidFill>
        </p:spPr>
        <p:txBody>
          <a:bodyPr/>
          <a:lstStyle/>
          <a:p>
            <a:r>
              <a:rPr lang="en-US" b="1" i="1" dirty="0">
                <a:solidFill>
                  <a:schemeClr val="accent1">
                    <a:lumMod val="75000"/>
                  </a:schemeClr>
                </a:solidFill>
              </a:rPr>
              <a:t>Input password for the user root:</a:t>
            </a:r>
          </a:p>
        </p:txBody>
      </p:sp>
      <p:sp>
        <p:nvSpPr>
          <p:cNvPr id="3" name="Объект 2">
            <a:extLst>
              <a:ext uri="{FF2B5EF4-FFF2-40B4-BE49-F238E27FC236}">
                <a16:creationId xmlns:a16="http://schemas.microsoft.com/office/drawing/2014/main" id="{BE9B3F78-1895-AE53-9EB7-2A124E1CB007}"/>
              </a:ext>
            </a:extLst>
          </p:cNvPr>
          <p:cNvSpPr>
            <a:spLocks noGrp="1"/>
          </p:cNvSpPr>
          <p:nvPr>
            <p:ph idx="1"/>
          </p:nvPr>
        </p:nvSpPr>
        <p:spPr>
          <a:xfrm>
            <a:off x="838199" y="1676620"/>
            <a:ext cx="10515599" cy="5181380"/>
          </a:xfrm>
          <a:solidFill>
            <a:srgbClr val="00B050"/>
          </a:solidFill>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Рисунок 4">
            <a:extLst>
              <a:ext uri="{FF2B5EF4-FFF2-40B4-BE49-F238E27FC236}">
                <a16:creationId xmlns:a16="http://schemas.microsoft.com/office/drawing/2014/main" id="{6E755D0F-A047-DD97-7DA8-108B70B9C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1927" y="571513"/>
            <a:ext cx="1352739" cy="1743318"/>
          </a:xfrm>
          <a:prstGeom prst="rect">
            <a:avLst/>
          </a:prstGeom>
        </p:spPr>
      </p:pic>
      <p:pic>
        <p:nvPicPr>
          <p:cNvPr id="6" name="Picture 5">
            <a:extLst>
              <a:ext uri="{FF2B5EF4-FFF2-40B4-BE49-F238E27FC236}">
                <a16:creationId xmlns:a16="http://schemas.microsoft.com/office/drawing/2014/main" id="{4130F698-053D-070A-B1F6-850213D35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727" y="3849271"/>
            <a:ext cx="9964541" cy="2114845"/>
          </a:xfrm>
          <a:prstGeom prst="rect">
            <a:avLst/>
          </a:prstGeom>
        </p:spPr>
      </p:pic>
    </p:spTree>
    <p:extLst>
      <p:ext uri="{BB962C8B-B14F-4D97-AF65-F5344CB8AC3E}">
        <p14:creationId xmlns:p14="http://schemas.microsoft.com/office/powerpoint/2010/main" val="185706555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426</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var(--font-family-code)</vt:lpstr>
      <vt:lpstr>Wotfard</vt:lpstr>
      <vt:lpstr>Тема Office</vt:lpstr>
      <vt:lpstr>MySQL setup step by step and creation MySQL database.</vt:lpstr>
      <vt:lpstr>1. MySQL server setup.</vt:lpstr>
      <vt:lpstr>2. Adding specific user ‘springuser’.</vt:lpstr>
      <vt:lpstr>3. MySQL Workbench setup.</vt:lpstr>
      <vt:lpstr>4. Creating connection with WorkBench.</vt:lpstr>
      <vt:lpstr>5c. Creating database in the IntelliJ Idea.</vt:lpstr>
      <vt:lpstr>5c. Creating database in the IntelliJ Idea.</vt:lpstr>
      <vt:lpstr>5. Create user root with password.</vt:lpstr>
      <vt:lpstr>Input password for the user root:</vt:lpstr>
      <vt:lpstr>4. Creating a new database using the MySQL client tool. https://www.mysqltutorial.org/mysql-basics/mysql-create-database/ </vt:lpstr>
      <vt:lpstr>5. Creating database in the IntelliJ Idea</vt:lpstr>
      <vt:lpstr>5a. Creating database in the IntelliJ Idea.</vt:lpstr>
      <vt:lpstr>5b. Creating database in the IntelliJ Idea.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setup and creation database.</dc:title>
  <dc:creator>Oksana Dudnik</dc:creator>
  <cp:lastModifiedBy>Oksana Dudnik</cp:lastModifiedBy>
  <cp:revision>2</cp:revision>
  <dcterms:created xsi:type="dcterms:W3CDTF">2024-01-15T13:39:47Z</dcterms:created>
  <dcterms:modified xsi:type="dcterms:W3CDTF">2024-01-23T08:50:24Z</dcterms:modified>
</cp:coreProperties>
</file>