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9" r:id="rId4"/>
    <p:sldId id="258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1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88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8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14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29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65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1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57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24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59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04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4C602-0721-4C9E-9E8D-020D0226839D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445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6B791-7E6C-D3BA-F867-8BF01392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5493"/>
          </a:xfrm>
        </p:spPr>
        <p:txBody>
          <a:bodyPr>
            <a:noAutofit/>
          </a:bodyPr>
          <a:lstStyle/>
          <a:p>
            <a:r>
              <a:rPr lang="ru-RU" sz="4000" b="1" i="0" dirty="0">
                <a:effectLst/>
                <a:latin typeface="Fira Sans" panose="020B0604020202020204" pitchFamily="34" charset="0"/>
              </a:rPr>
              <a:t>Сентимент анализ отзывов на фильмы с сайта </a:t>
            </a:r>
            <a:r>
              <a:rPr lang="ru-RU" sz="4000" b="1" i="0" dirty="0" err="1">
                <a:effectLst/>
                <a:latin typeface="Fira Sans" panose="020B0604020202020204" pitchFamily="34" charset="0"/>
              </a:rPr>
              <a:t>Кинопоиск</a:t>
            </a:r>
            <a:endParaRPr lang="ru-RU" sz="4000" b="1" i="0" dirty="0">
              <a:effectLst/>
              <a:latin typeface="Fira Sans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CD413D-9A82-394B-BFB4-6D2AB9190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6229350"/>
            <a:ext cx="3733800" cy="628650"/>
          </a:xfrm>
        </p:spPr>
        <p:txBody>
          <a:bodyPr/>
          <a:lstStyle/>
          <a:p>
            <a:r>
              <a:rPr lang="ru-RU" dirty="0"/>
              <a:t>Зайцева Оксана</a:t>
            </a:r>
          </a:p>
        </p:txBody>
      </p:sp>
    </p:spTree>
    <p:extLst>
      <p:ext uri="{BB962C8B-B14F-4D97-AF65-F5344CB8AC3E}">
        <p14:creationId xmlns:p14="http://schemas.microsoft.com/office/powerpoint/2010/main" val="114717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9975F06-01C4-C0D5-BF88-F1FC244A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Сентимент анализ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C14C3476-6596-7C77-55A1-8764E8EFD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511" y="1825625"/>
            <a:ext cx="624054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Библиотека </a:t>
            </a:r>
            <a:r>
              <a:rPr lang="en-US" dirty="0" err="1"/>
              <a:t>dostoevsky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i="1" u="sng" dirty="0"/>
              <a:t>Проблема:</a:t>
            </a:r>
          </a:p>
          <a:p>
            <a:pPr marL="0" indent="0">
              <a:buNone/>
            </a:pPr>
            <a:r>
              <a:rPr lang="ru-RU" dirty="0"/>
              <a:t>Не устанавливалась на </a:t>
            </a:r>
            <a:r>
              <a:rPr lang="en-US" dirty="0" err="1"/>
              <a:t>Jupyter</a:t>
            </a:r>
            <a:r>
              <a:rPr lang="en-US" dirty="0"/>
              <a:t> Notebook                    </a:t>
            </a:r>
            <a:r>
              <a:rPr lang="ru-RU" dirty="0"/>
              <a:t>переход в </a:t>
            </a:r>
            <a:r>
              <a:rPr lang="en-US" dirty="0"/>
              <a:t>Google </a:t>
            </a:r>
            <a:r>
              <a:rPr lang="en-US" dirty="0" err="1"/>
              <a:t>Colab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84D748F-235D-63D1-5C85-FC86ECB9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22" y="1825625"/>
            <a:ext cx="4178327" cy="672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22B5A10-AA3C-E875-A428-EF8B6D90B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623" y="2745983"/>
            <a:ext cx="5118838" cy="2099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154295F-133F-252B-0C4A-4CDEAFF3D1B4}"/>
              </a:ext>
            </a:extLst>
          </p:cNvPr>
          <p:cNvCxnSpPr/>
          <p:nvPr/>
        </p:nvCxnSpPr>
        <p:spPr>
          <a:xfrm>
            <a:off x="2055043" y="396868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6A55F-FCC6-E430-4584-ECE4661E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Сентимент анализ (положительные отзывы</a:t>
            </a:r>
            <a:r>
              <a:rPr lang="en-US" sz="4000" b="1" dirty="0"/>
              <a:t>)</a:t>
            </a:r>
            <a:endParaRPr lang="ru-RU" sz="4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FC6DCA-A52C-07E6-8850-00E47094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076" y="1604852"/>
            <a:ext cx="6211961" cy="36482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16EC80-5DC7-0DCB-C291-655C58382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72" y="1604852"/>
            <a:ext cx="5366718" cy="5160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043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962F6-79EC-1E54-FD44-CB7A09FD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85"/>
            <a:ext cx="10515600" cy="822652"/>
          </a:xfrm>
        </p:spPr>
        <p:txBody>
          <a:bodyPr/>
          <a:lstStyle/>
          <a:p>
            <a:pPr algn="ctr"/>
            <a:r>
              <a:rPr lang="ru-RU" sz="4400" b="1" dirty="0"/>
              <a:t>Сентимент анализ (положительные отзывы</a:t>
            </a:r>
            <a:r>
              <a:rPr lang="en-US" sz="4400" b="1" dirty="0"/>
              <a:t>)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DE1772-1FD8-A201-597F-FA36D4EC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52" y="668057"/>
            <a:ext cx="6164928" cy="1758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DC5588-B622-F876-104C-C124B490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334" y="1187778"/>
            <a:ext cx="3452159" cy="54106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700AEA-E2A7-B8E3-D5A2-862537C14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768" y="2357573"/>
            <a:ext cx="3490262" cy="44199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FEA31C-3E4F-E199-5F92-E46AA56E9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23" y="2308039"/>
            <a:ext cx="3482642" cy="4519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033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3A18E-37BD-E56C-056D-FD1D9D90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/>
              <a:t>Сентимент анализ (отрицательные отзывы</a:t>
            </a:r>
            <a:r>
              <a:rPr lang="en-US" sz="4400" b="1" dirty="0"/>
              <a:t>)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FA549F-22ED-885D-D73D-FF088E2A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488" y="1361764"/>
            <a:ext cx="6831512" cy="4134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0482C1-2F15-5C2D-39A4-FB8D5969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9" y="1361764"/>
            <a:ext cx="5356423" cy="5321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999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A58FB-987F-1A71-B670-604BA26E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0556"/>
          </a:xfrm>
        </p:spPr>
        <p:txBody>
          <a:bodyPr/>
          <a:lstStyle/>
          <a:p>
            <a:pPr algn="ctr"/>
            <a:r>
              <a:rPr lang="ru-RU" sz="4400" b="1" dirty="0"/>
              <a:t>Сентимент анализ (отрицательные отзывы</a:t>
            </a:r>
            <a:r>
              <a:rPr lang="en-US" sz="4400" b="1" dirty="0"/>
              <a:t>)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03F6743-76B3-0BC8-C28B-D27B2C0AA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6" y="3038395"/>
            <a:ext cx="3505267" cy="33035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782EC0-1569-5159-AAFD-BABEA3269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325"/>
            <a:ext cx="9977443" cy="2454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C28A5D2-125D-F888-667E-F6C66B11E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973" y="3038395"/>
            <a:ext cx="3632632" cy="36086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0E1D84F-52F8-C48E-ABCB-7CA1EB0D6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229" y="3038395"/>
            <a:ext cx="3401540" cy="3541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089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7B49A-741A-5102-EEA4-CF3FB1CE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48"/>
            <a:ext cx="10515600" cy="6246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err="1"/>
              <a:t>WordCloud</a:t>
            </a:r>
            <a:endParaRPr lang="ru-RU" sz="5400" b="1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E74879D-010F-40C2-8A73-FF97BBEB6B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3" y="1178350"/>
            <a:ext cx="5247837" cy="5447967"/>
          </a:xfr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2243CF-D902-23AA-EB26-C630A68102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5" t="1739" r="9129"/>
          <a:stretch/>
        </p:blipFill>
        <p:spPr>
          <a:xfrm>
            <a:off x="6391373" y="575036"/>
            <a:ext cx="5602664" cy="5891752"/>
          </a:xfrm>
        </p:spPr>
      </p:pic>
    </p:spTree>
    <p:extLst>
      <p:ext uri="{BB962C8B-B14F-4D97-AF65-F5344CB8AC3E}">
        <p14:creationId xmlns:p14="http://schemas.microsoft.com/office/powerpoint/2010/main" val="339154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D8B887E-F23D-3FDA-F55C-E5378376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Идеи на будущее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52F577-FA9A-0CAC-EB15-26FB4D02B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(</a:t>
            </a:r>
            <a:r>
              <a:rPr lang="ru-RU" dirty="0"/>
              <a:t>для обхода капчи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err="1"/>
              <a:t>Gensim</a:t>
            </a:r>
            <a:r>
              <a:rPr lang="en-US" dirty="0"/>
              <a:t> (Word2Vec, </a:t>
            </a:r>
            <a:r>
              <a:rPr lang="en-US"/>
              <a:t>Word2Phrase)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35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577BB-AF70-92A7-ED77-5A35B80A3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6825"/>
            <a:ext cx="9144000" cy="2387600"/>
          </a:xfrm>
        </p:spPr>
        <p:txBody>
          <a:bodyPr>
            <a:normAutofit/>
          </a:bodyPr>
          <a:lstStyle/>
          <a:p>
            <a:r>
              <a:rPr lang="ru-RU" sz="72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0789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81280E8-D771-71EE-F995-4C2F1337B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716" y="408545"/>
            <a:ext cx="5157787" cy="823912"/>
          </a:xfrm>
        </p:spPr>
        <p:txBody>
          <a:bodyPr>
            <a:noAutofit/>
          </a:bodyPr>
          <a:lstStyle/>
          <a:p>
            <a:pPr algn="ctr"/>
            <a:r>
              <a:rPr lang="ru-RU" sz="4000" b="1" u="sng" dirty="0"/>
              <a:t>Цель/ Идея проекта</a:t>
            </a:r>
            <a:endParaRPr lang="ru-RU" sz="4000" u="sng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D203E07-BACD-72FC-7861-AEFD99880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106" y="1687397"/>
            <a:ext cx="5634086" cy="45022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Выявить наиболее эмоционально ярко окрашенные слова и словосочетания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Найти триграммы, которые характеризуют отношение зрителя к фильму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9D41686-0FE0-18D8-9447-055354CE0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93791" y="408545"/>
            <a:ext cx="6381946" cy="823912"/>
          </a:xfrm>
        </p:spPr>
        <p:txBody>
          <a:bodyPr>
            <a:noAutofit/>
          </a:bodyPr>
          <a:lstStyle/>
          <a:p>
            <a:pPr algn="ctr"/>
            <a:r>
              <a:rPr lang="ru-RU" sz="4000" u="sng" dirty="0"/>
              <a:t>Практическое применение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5D125E2-63F0-8AE5-B163-66DE08693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687397"/>
            <a:ext cx="5818695" cy="450226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Мониторинг/оценка общественного мнения: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 социальных сетях;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 интернет – сервисах;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на электронных площадках для продажи товаров…</a:t>
            </a:r>
          </a:p>
        </p:txBody>
      </p:sp>
    </p:spTree>
    <p:extLst>
      <p:ext uri="{BB962C8B-B14F-4D97-AF65-F5344CB8AC3E}">
        <p14:creationId xmlns:p14="http://schemas.microsoft.com/office/powerpoint/2010/main" val="223617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63CF5FD-284B-32BD-9CFA-06E3A05C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7074"/>
            <a:ext cx="10515600" cy="1126059"/>
          </a:xfrm>
        </p:spPr>
        <p:txBody>
          <a:bodyPr>
            <a:normAutofit/>
          </a:bodyPr>
          <a:lstStyle/>
          <a:p>
            <a:r>
              <a:rPr lang="ru-RU" b="1" dirty="0"/>
              <a:t>Задача проекта: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E36EE5A-D8FE-BA10-2912-57A115075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17225"/>
            <a:ext cx="10515600" cy="4272425"/>
          </a:xfrm>
        </p:spPr>
        <p:txBody>
          <a:bodyPr/>
          <a:lstStyle/>
          <a:p>
            <a:r>
              <a:rPr lang="ru-RU" dirty="0"/>
              <a:t>Практика полученных навыков </a:t>
            </a:r>
            <a:r>
              <a:rPr lang="en-US" dirty="0"/>
              <a:t>Python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Preprocessing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Frequency of n-grams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Sentiment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WordCloud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BF4B18-B970-F036-D3E4-DE94DEDF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597" y="2236303"/>
            <a:ext cx="6549916" cy="238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67EECB5-8D96-5338-4E26-9FB9D8A8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8" y="457200"/>
            <a:ext cx="4808658" cy="75814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Подборка фильмов</a:t>
            </a:r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27D7B97D-88E9-5773-AE80-EF7542D19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561390"/>
              </p:ext>
            </p:extLst>
          </p:nvPr>
        </p:nvGraphicFramePr>
        <p:xfrm>
          <a:off x="4953966" y="1215342"/>
          <a:ext cx="6840639" cy="47835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6657">
                  <a:extLst>
                    <a:ext uri="{9D8B030D-6E8A-4147-A177-3AD203B41FA5}">
                      <a16:colId xmlns:a16="http://schemas.microsoft.com/office/drawing/2014/main" val="2730348652"/>
                    </a:ext>
                  </a:extLst>
                </a:gridCol>
                <a:gridCol w="1759352">
                  <a:extLst>
                    <a:ext uri="{9D8B030D-6E8A-4147-A177-3AD203B41FA5}">
                      <a16:colId xmlns:a16="http://schemas.microsoft.com/office/drawing/2014/main" val="1484354187"/>
                    </a:ext>
                  </a:extLst>
                </a:gridCol>
                <a:gridCol w="1724630">
                  <a:extLst>
                    <a:ext uri="{9D8B030D-6E8A-4147-A177-3AD203B41FA5}">
                      <a16:colId xmlns:a16="http://schemas.microsoft.com/office/drawing/2014/main" val="339317926"/>
                    </a:ext>
                  </a:extLst>
                </a:gridCol>
              </a:tblGrid>
              <a:tr h="41568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фильма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Полож.отзывы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Отриц.отзывы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97657"/>
                  </a:ext>
                </a:extLst>
              </a:tr>
              <a:tr h="4156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Великий Гэтсби (2013)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9923129"/>
                  </a:ext>
                </a:extLst>
              </a:tr>
              <a:tr h="4156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Отряд самоубийц (2016)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4030044"/>
                  </a:ext>
                </a:extLst>
              </a:tr>
              <a:tr h="4156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Повелитель стихий (2010)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5962499"/>
                  </a:ext>
                </a:extLst>
              </a:tr>
              <a:tr h="48686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Пятьдесят оттенков серого (2015)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01972762"/>
                  </a:ext>
                </a:extLst>
              </a:tr>
              <a:tr h="4156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Муви 43 (2013)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3342018"/>
                  </a:ext>
                </a:extLst>
              </a:tr>
              <a:tr h="486865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Охотники за привидениями (2016)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2751787"/>
                  </a:ext>
                </a:extLst>
              </a:tr>
              <a:tr h="72602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Фантастические твари: Преступления Грин-де-Вальда (2018)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4624281"/>
                  </a:ext>
                </a:extLst>
              </a:tr>
              <a:tr h="4156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Барби (2023)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0929924"/>
                  </a:ext>
                </a:extLst>
              </a:tr>
              <a:tr h="41568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Сумма: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75353"/>
                  </a:ext>
                </a:extLst>
              </a:tr>
            </a:tbl>
          </a:graphicData>
        </a:graphic>
      </p:graphicFrame>
      <p:sp>
        <p:nvSpPr>
          <p:cNvPr id="9" name="Текст 8">
            <a:extLst>
              <a:ext uri="{FF2B5EF4-FFF2-40B4-BE49-F238E27FC236}">
                <a16:creationId xmlns:a16="http://schemas.microsoft.com/office/drawing/2014/main" id="{9F747F15-0253-9D41-1C79-C4E9795C2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12111"/>
            <a:ext cx="3932237" cy="4456877"/>
          </a:xfrm>
        </p:spPr>
        <p:txBody>
          <a:bodyPr/>
          <a:lstStyle/>
          <a:p>
            <a:r>
              <a:rPr lang="ru-RU" sz="1800" b="1" i="1" u="sng" dirty="0"/>
              <a:t>Принцип отбора фильмов: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Фильмы – разочарование;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Соотношение положительных и отрицательных отзывов  </a:t>
            </a:r>
            <a:r>
              <a:rPr lang="ru-RU" sz="1800" b="1" i="0" dirty="0">
                <a:effectLst/>
                <a:latin typeface="YS Text"/>
              </a:rPr>
              <a:t>~</a:t>
            </a:r>
            <a:r>
              <a:rPr lang="ru-RU" sz="1800" b="1" dirty="0"/>
              <a:t> </a:t>
            </a:r>
            <a:r>
              <a:rPr lang="ru-RU" sz="1800" dirty="0"/>
              <a:t>50/50;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41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9E974F3-B340-7616-97F2-5C7DF0CB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32351"/>
            <a:ext cx="10515600" cy="1091335"/>
          </a:xfrm>
        </p:spPr>
        <p:txBody>
          <a:bodyPr>
            <a:normAutofit/>
          </a:bodyPr>
          <a:lstStyle/>
          <a:p>
            <a:pPr algn="ctr"/>
            <a:r>
              <a:rPr lang="ru-RU" b="1" i="0" dirty="0" err="1">
                <a:effectLst/>
              </a:rPr>
              <a:t>Парсинг</a:t>
            </a:r>
            <a:endParaRPr lang="ru-RU" b="1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9449C5E-5FC5-D5A0-5FC9-C211D04E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3687"/>
            <a:ext cx="4538803" cy="4665964"/>
          </a:xfrm>
        </p:spPr>
        <p:txBody>
          <a:bodyPr/>
          <a:lstStyle/>
          <a:p>
            <a:r>
              <a:rPr lang="ru-RU" i="1" u="sng" dirty="0"/>
              <a:t>Проблема:</a:t>
            </a:r>
          </a:p>
          <a:p>
            <a:r>
              <a:rPr lang="ru-RU" dirty="0"/>
              <a:t>Частая блокировка и появление капчи</a:t>
            </a:r>
          </a:p>
          <a:p>
            <a:endParaRPr lang="ru-RU" dirty="0"/>
          </a:p>
          <a:p>
            <a:r>
              <a:rPr lang="ru-RU" i="1" u="sng" dirty="0"/>
              <a:t>Библиотеки: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Requests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/>
              <a:t>BeautifulSoup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/>
              <a:t>UserAgent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Pandas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91F950-8024-2AFD-1348-114B578C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554" y="1484452"/>
            <a:ext cx="4422236" cy="23022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A0CBD3-A82D-7DFC-3FFF-3E1CEA80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232" y="3786749"/>
            <a:ext cx="4587638" cy="29110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998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96D4D-5FFB-19A5-8FC4-72B8F173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4" y="457200"/>
            <a:ext cx="4366672" cy="1600200"/>
          </a:xfrm>
        </p:spPr>
        <p:txBody>
          <a:bodyPr>
            <a:normAutofit/>
          </a:bodyPr>
          <a:lstStyle/>
          <a:p>
            <a:pPr algn="ctr"/>
            <a:r>
              <a:rPr lang="ru-RU" sz="4000" b="1" i="0" dirty="0">
                <a:effectLst/>
              </a:rPr>
              <a:t>Предварительная обработка</a:t>
            </a:r>
            <a:endParaRPr lang="ru-RU" sz="4000" b="1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1B6F4A-C2CF-7055-2E91-E8ABD3616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5354" y="2318994"/>
            <a:ext cx="4675694" cy="3549994"/>
          </a:xfrm>
        </p:spPr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/>
              <a:t>Нижний регистр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/>
              <a:t>Удаление ненужных клише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/>
              <a:t>Пунктуация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err="1"/>
              <a:t>Лемматизация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err="1"/>
              <a:t>Токенизация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/>
              <a:t>Стоп – слова (подгружался и использовался отдельный список, в котором не было слов: очень, лучше, особенно, менее, более…)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BB7414F-65C7-CCE6-B84A-F1866ACD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792" y="1206629"/>
            <a:ext cx="7204630" cy="25309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4" name="Таблица 14">
            <a:extLst>
              <a:ext uri="{FF2B5EF4-FFF2-40B4-BE49-F238E27FC236}">
                <a16:creationId xmlns:a16="http://schemas.microsoft.com/office/drawing/2014/main" id="{F36FA4A1-6661-6721-8422-FF1EC2B30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08304"/>
              </p:ext>
            </p:extLst>
          </p:nvPr>
        </p:nvGraphicFramePr>
        <p:xfrm>
          <a:off x="5372983" y="4450260"/>
          <a:ext cx="6460504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0252">
                  <a:extLst>
                    <a:ext uri="{9D8B030D-6E8A-4147-A177-3AD203B41FA5}">
                      <a16:colId xmlns:a16="http://schemas.microsoft.com/office/drawing/2014/main" val="3102091282"/>
                    </a:ext>
                  </a:extLst>
                </a:gridCol>
                <a:gridCol w="3230252">
                  <a:extLst>
                    <a:ext uri="{9D8B030D-6E8A-4147-A177-3AD203B41FA5}">
                      <a16:colId xmlns:a16="http://schemas.microsoft.com/office/drawing/2014/main" val="3812772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Количество токенов на выходе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33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Отрицательные отзывы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Положительные отзывы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32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334596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370807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33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71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998E5-A5BA-8BC5-2C76-DDB2C794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4" y="202127"/>
            <a:ext cx="10515600" cy="872529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Извлечение именованных сущностей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42EA18-CEA8-22ED-A01C-74D99986F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314" y="1044116"/>
            <a:ext cx="5157787" cy="497166"/>
          </a:xfrm>
        </p:spPr>
        <p:txBody>
          <a:bodyPr/>
          <a:lstStyle/>
          <a:p>
            <a:pPr algn="ctr"/>
            <a:r>
              <a:rPr lang="ru-RU" dirty="0"/>
              <a:t>Отрицательные отзывы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07FF27-0A4E-D689-A905-5CACBCB29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581250"/>
            <a:ext cx="5157787" cy="4971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Извлечено </a:t>
            </a:r>
            <a:r>
              <a:rPr lang="ru-RU" sz="2000" dirty="0">
                <a:solidFill>
                  <a:srgbClr val="00B050"/>
                </a:solidFill>
              </a:rPr>
              <a:t>2946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B768D63-FDFC-AD0B-8BEA-279E777FE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74656"/>
            <a:ext cx="5183188" cy="497167"/>
          </a:xfrm>
        </p:spPr>
        <p:txBody>
          <a:bodyPr/>
          <a:lstStyle/>
          <a:p>
            <a:pPr algn="ctr"/>
            <a:r>
              <a:rPr lang="ru-RU" dirty="0"/>
              <a:t>Положительные отзывы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36755A1-71F5-B11B-25A0-AE1C94EDC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66" y="1588966"/>
            <a:ext cx="5183188" cy="3582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Извлечено </a:t>
            </a:r>
            <a:r>
              <a:rPr lang="ru-RU" sz="2000" dirty="0">
                <a:solidFill>
                  <a:srgbClr val="00B050"/>
                </a:solidFill>
              </a:rPr>
              <a:t>3387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9EF31F-D2D9-7AAC-B360-159E97533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96" y="2024405"/>
            <a:ext cx="2194835" cy="47791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471B7D-98C4-4FFD-DD40-9D6A8C09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461" y="1947185"/>
            <a:ext cx="2347599" cy="4829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519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74F047A-1BAB-F14F-9768-FA29BE9D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89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N-grams</a:t>
            </a:r>
            <a:r>
              <a:rPr lang="ru-RU" sz="4000" b="1" dirty="0"/>
              <a:t> (</a:t>
            </a:r>
            <a:r>
              <a:rPr lang="ru-RU" sz="4000" b="1" dirty="0" err="1"/>
              <a:t>униграммы</a:t>
            </a:r>
            <a:r>
              <a:rPr lang="ru-RU" sz="4000" b="1" dirty="0"/>
              <a:t>)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D7971424-FD1F-1785-8323-B7EFA5E3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077847"/>
            <a:ext cx="5157787" cy="41158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 Отрицательные отзывы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B7CC422A-0F46-6FBA-2144-CE41E68E8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077847"/>
            <a:ext cx="5183188" cy="41158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Положительные отзывы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6EC19A8-A3E2-A3B3-F7E2-BD01B9479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9453" r="21802"/>
          <a:stretch/>
        </p:blipFill>
        <p:spPr>
          <a:xfrm>
            <a:off x="1055800" y="1489435"/>
            <a:ext cx="2714921" cy="5250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710A9DF-28C6-2AB6-E397-256B53EAE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643" y="1385227"/>
            <a:ext cx="2448332" cy="53666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563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07509-F605-FB61-2442-E264C955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N-grams</a:t>
            </a:r>
            <a:r>
              <a:rPr lang="ru-RU" sz="4000" b="1" dirty="0"/>
              <a:t> (триграммы)</a:t>
            </a:r>
            <a:endParaRPr lang="ru-RU" sz="4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1D65B7-E951-7928-BD66-59AEAABC2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6071"/>
            <a:ext cx="5157787" cy="37461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dirty="0"/>
              <a:t>Отрицательные отзывы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9380C6-3E8A-FDEE-E941-91B23E992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87790"/>
            <a:ext cx="5183188" cy="43117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dirty="0"/>
              <a:t>Положительные отзывы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C373DC-7702-28B5-7AC5-661C3A942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732" y="1944847"/>
            <a:ext cx="5973017" cy="42448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E30EF6-EF5B-C4FC-1C7E-06B6E37E8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" y="1973127"/>
            <a:ext cx="6058425" cy="42165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886637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1108</TotalTime>
  <Words>310</Words>
  <Application>Microsoft Office PowerPoint</Application>
  <PresentationFormat>Широкоэкранный</PresentationFormat>
  <Paragraphs>100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Fira Sans</vt:lpstr>
      <vt:lpstr>Wingdings</vt:lpstr>
      <vt:lpstr>YS Text</vt:lpstr>
      <vt:lpstr>Тема Office</vt:lpstr>
      <vt:lpstr>Сентимент анализ отзывов на фильмы с сайта Кинопоиск</vt:lpstr>
      <vt:lpstr>Презентация PowerPoint</vt:lpstr>
      <vt:lpstr>Задача проекта:</vt:lpstr>
      <vt:lpstr>Подборка фильмов</vt:lpstr>
      <vt:lpstr>Парсинг</vt:lpstr>
      <vt:lpstr>Предварительная обработка</vt:lpstr>
      <vt:lpstr>Извлечение именованных сущностей</vt:lpstr>
      <vt:lpstr>N-grams (униграммы)</vt:lpstr>
      <vt:lpstr>N-grams (триграммы)</vt:lpstr>
      <vt:lpstr>Сентимент анализ</vt:lpstr>
      <vt:lpstr>Сентимент анализ (положительные отзывы)</vt:lpstr>
      <vt:lpstr>Сентимент анализ (положительные отзывы)</vt:lpstr>
      <vt:lpstr>Сентимент анализ (отрицательные отзывы)</vt:lpstr>
      <vt:lpstr>Сентимент анализ (отрицательные отзывы)</vt:lpstr>
      <vt:lpstr>WordCloud</vt:lpstr>
      <vt:lpstr>Идеи на будущее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эмоциональной окраски отзывов с сайта Кинопоиск</dc:title>
  <dc:creator>Оксана Зайцева</dc:creator>
  <cp:lastModifiedBy>Оксана Зайцева</cp:lastModifiedBy>
  <cp:revision>65</cp:revision>
  <dcterms:created xsi:type="dcterms:W3CDTF">2024-02-02T07:36:55Z</dcterms:created>
  <dcterms:modified xsi:type="dcterms:W3CDTF">2024-02-17T06:42:50Z</dcterms:modified>
</cp:coreProperties>
</file>