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71" r:id="rId4"/>
    <p:sldId id="259" r:id="rId5"/>
    <p:sldId id="261" r:id="rId6"/>
    <p:sldId id="272" r:id="rId7"/>
    <p:sldId id="264" r:id="rId8"/>
    <p:sldId id="266" r:id="rId9"/>
    <p:sldId id="273" r:id="rId10"/>
    <p:sldId id="269" r:id="rId11"/>
    <p:sldId id="27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9F5D45F-0472-4C7B-846A-A3CE1D2DCE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D4E0101-2674-40EC-82D0-8A566D48EF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857" y="3356992"/>
            <a:ext cx="8861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	Activity </a:t>
            </a:r>
            <a:r>
              <a:rPr lang="en-US" sz="4400" dirty="0" err="1" smtClean="0"/>
              <a:t>Individu</a:t>
            </a:r>
            <a:r>
              <a:rPr lang="en-US" sz="4800" dirty="0" smtClean="0"/>
              <a:t>: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2000" dirty="0" err="1" smtClean="0">
                <a:latin typeface="Bahnschrift" pitchFamily="34" charset="0"/>
              </a:rPr>
              <a:t>Nesa</a:t>
            </a:r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dirty="0" err="1" smtClean="0">
                <a:latin typeface="Bahnschrift" pitchFamily="34" charset="0"/>
              </a:rPr>
              <a:t>Oktavia</a:t>
            </a:r>
            <a:r>
              <a:rPr lang="en-US" sz="2000" dirty="0" smtClean="0">
                <a:latin typeface="Bahnschrift" pitchFamily="34" charset="0"/>
              </a:rPr>
              <a:t> 119140091 : Programmer </a:t>
            </a:r>
          </a:p>
          <a:p>
            <a:r>
              <a:rPr lang="en-US" sz="2000" dirty="0" err="1" smtClean="0">
                <a:latin typeface="Bahnschrift" pitchFamily="34" charset="0"/>
              </a:rPr>
              <a:t>Okta</a:t>
            </a:r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dirty="0" err="1" smtClean="0">
                <a:latin typeface="Bahnschrift" pitchFamily="34" charset="0"/>
              </a:rPr>
              <a:t>Romauli</a:t>
            </a:r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dirty="0" err="1" smtClean="0">
                <a:latin typeface="Bahnschrift" pitchFamily="34" charset="0"/>
              </a:rPr>
              <a:t>Sihombing</a:t>
            </a:r>
            <a:r>
              <a:rPr lang="en-US" sz="2000" dirty="0" smtClean="0">
                <a:latin typeface="Bahnschrift" pitchFamily="34" charset="0"/>
              </a:rPr>
              <a:t> 119140080 : Design</a:t>
            </a:r>
          </a:p>
          <a:p>
            <a:r>
              <a:rPr lang="en-US" sz="2000" dirty="0" err="1" smtClean="0">
                <a:latin typeface="Bahnschrift" pitchFamily="34" charset="0"/>
              </a:rPr>
              <a:t>Putri</a:t>
            </a:r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dirty="0" err="1" smtClean="0">
                <a:latin typeface="Bahnschrift" pitchFamily="34" charset="0"/>
              </a:rPr>
              <a:t>Dwisastika</a:t>
            </a:r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dirty="0" err="1" smtClean="0">
                <a:latin typeface="Bahnschrift" pitchFamily="34" charset="0"/>
              </a:rPr>
              <a:t>Lumbantoruan</a:t>
            </a:r>
            <a:r>
              <a:rPr lang="en-US" sz="2000" dirty="0" smtClean="0">
                <a:latin typeface="Bahnschrift" pitchFamily="34" charset="0"/>
              </a:rPr>
              <a:t> 119140068: </a:t>
            </a:r>
            <a:r>
              <a:rPr lang="en-US" sz="2000" dirty="0" err="1" smtClean="0">
                <a:latin typeface="Bahnschrift" pitchFamily="34" charset="0"/>
              </a:rPr>
              <a:t>Menyusun</a:t>
            </a:r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dirty="0" err="1" smtClean="0">
                <a:latin typeface="Bahnschrift" pitchFamily="34" charset="0"/>
              </a:rPr>
              <a:t>Laporan</a:t>
            </a:r>
            <a:r>
              <a:rPr lang="en-US" sz="2000" dirty="0" smtClean="0">
                <a:latin typeface="Bahnschrift" pitchFamily="34" charset="0"/>
              </a:rPr>
              <a:t> &amp; PPT</a:t>
            </a:r>
            <a:endParaRPr lang="en-US" sz="2000" dirty="0">
              <a:latin typeface="Bahnschrif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160165"/>
            <a:ext cx="8553392" cy="16927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sz="5200" b="1" dirty="0" smtClean="0">
                <a:blipFill>
                  <a:blip r:embed="rId2"/>
                  <a:tile tx="0" ty="0" sx="100000" sy="100000" flip="none" algn="tl"/>
                </a:blipFill>
              </a:rPr>
              <a:t>Library management system</a:t>
            </a:r>
            <a:endParaRPr lang="en-US" sz="5200" b="1" dirty="0">
              <a:blipFill>
                <a:blip r:embed="rId2"/>
                <a:tile tx="0" ty="0" sx="100000" sy="100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11153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225" y="692696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Franklin Gothic Heavy" pitchFamily="34" charset="0"/>
              </a:rPr>
              <a:t>UML</a:t>
            </a:r>
            <a:endParaRPr lang="en-US" sz="4000" dirty="0">
              <a:latin typeface="Franklin Gothic Heavy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382" y="140058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Impact" pitchFamily="34" charset="0"/>
              </a:rPr>
              <a:t>Use Case</a:t>
            </a:r>
            <a:endParaRPr lang="en-US" dirty="0">
              <a:latin typeface="Impac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68009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423" y="75541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Impact" pitchFamily="34" charset="0"/>
              </a:rPr>
              <a:t>Class Diagram</a:t>
            </a:r>
            <a:endParaRPr lang="en-US" dirty="0">
              <a:latin typeface="Impac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96752"/>
            <a:ext cx="54260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996952"/>
            <a:ext cx="5849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howcard Gothic" pitchFamily="82" charset="0"/>
              </a:rPr>
              <a:t>TERIMAKASIH</a:t>
            </a:r>
            <a:endParaRPr lang="en-US" sz="6600" dirty="0"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33104"/>
            <a:ext cx="418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Franklin Gothic Heavy" pitchFamily="34" charset="0"/>
              </a:rPr>
              <a:t>Fitur-fitur</a:t>
            </a:r>
            <a:r>
              <a:rPr lang="en-US" sz="3600" dirty="0" smtClean="0">
                <a:latin typeface="Franklin Gothic Heavy" pitchFamily="34" charset="0"/>
              </a:rPr>
              <a:t> system :</a:t>
            </a:r>
            <a:endParaRPr lang="en-US" sz="3600" dirty="0">
              <a:latin typeface="Franklin Gothic Heavy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4" y="1844824"/>
            <a:ext cx="6912768" cy="3537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790" y="140348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Start Page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5533635"/>
            <a:ext cx="701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Admin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ebagai</a:t>
            </a:r>
            <a:r>
              <a:rPr lang="en-US" dirty="0" smtClean="0"/>
              <a:t> Subscriber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3" b="7177"/>
          <a:stretch/>
        </p:blipFill>
        <p:spPr>
          <a:xfrm>
            <a:off x="254001" y="990600"/>
            <a:ext cx="4157106" cy="2443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0" b="8524"/>
          <a:stretch/>
        </p:blipFill>
        <p:spPr>
          <a:xfrm>
            <a:off x="4196011" y="3861048"/>
            <a:ext cx="4573050" cy="26492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001" y="548680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Sign In Admin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343411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Login Admin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1628800"/>
            <a:ext cx="29634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Jika</a:t>
            </a:r>
            <a:r>
              <a:rPr lang="en-US" sz="1300" dirty="0" smtClean="0"/>
              <a:t> Admin </a:t>
            </a:r>
            <a:r>
              <a:rPr lang="en-US" sz="1300" dirty="0" err="1" smtClean="0"/>
              <a:t>ingin</a:t>
            </a:r>
            <a:r>
              <a:rPr lang="en-US" sz="1300" dirty="0" smtClean="0"/>
              <a:t> </a:t>
            </a:r>
            <a:r>
              <a:rPr lang="en-US" sz="1300" dirty="0" err="1" smtClean="0"/>
              <a:t>membuat</a:t>
            </a:r>
            <a:r>
              <a:rPr lang="en-US" sz="1300" dirty="0" smtClean="0"/>
              <a:t> </a:t>
            </a:r>
            <a:r>
              <a:rPr lang="en-US" sz="1300" dirty="0" err="1" smtClean="0"/>
              <a:t>akun</a:t>
            </a:r>
            <a:r>
              <a:rPr lang="en-US" sz="1300" dirty="0" smtClean="0"/>
              <a:t>, </a:t>
            </a:r>
            <a:r>
              <a:rPr lang="en-US" sz="1300" dirty="0" err="1" smtClean="0"/>
              <a:t>maka</a:t>
            </a:r>
            <a:r>
              <a:rPr lang="en-US" sz="1300" dirty="0" smtClean="0"/>
              <a:t> </a:t>
            </a:r>
            <a:r>
              <a:rPr lang="en-US" sz="1300" dirty="0" err="1" smtClean="0"/>
              <a:t>harus</a:t>
            </a:r>
            <a:r>
              <a:rPr lang="en-US" sz="1300" dirty="0" smtClean="0"/>
              <a:t> </a:t>
            </a:r>
            <a:r>
              <a:rPr lang="en-US" sz="1300" dirty="0" err="1" smtClean="0"/>
              <a:t>melengkapi</a:t>
            </a:r>
            <a:r>
              <a:rPr lang="en-US" sz="1300" dirty="0" smtClean="0"/>
              <a:t> </a:t>
            </a:r>
            <a:r>
              <a:rPr lang="en-US" sz="1300" dirty="0" err="1" smtClean="0"/>
              <a:t>beberapa</a:t>
            </a:r>
            <a:r>
              <a:rPr lang="en-US" sz="1300" dirty="0" smtClean="0"/>
              <a:t> data yang </a:t>
            </a:r>
            <a:r>
              <a:rPr lang="en-US" sz="1300" dirty="0" err="1" smtClean="0"/>
              <a:t>dibutuhkan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kemudian</a:t>
            </a:r>
            <a:r>
              <a:rPr lang="en-US" sz="1300" dirty="0" smtClean="0"/>
              <a:t> </a:t>
            </a:r>
            <a:r>
              <a:rPr lang="en-US" sz="1300" dirty="0" err="1" smtClean="0"/>
              <a:t>menekan</a:t>
            </a:r>
            <a:r>
              <a:rPr lang="en-US" sz="1300" dirty="0" smtClean="0"/>
              <a:t> </a:t>
            </a:r>
            <a:r>
              <a:rPr lang="en-US" sz="1300" dirty="0" err="1" smtClean="0"/>
              <a:t>tombol</a:t>
            </a:r>
            <a:r>
              <a:rPr lang="en-US" sz="1300" dirty="0" smtClean="0"/>
              <a:t> Sign In </a:t>
            </a:r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4653136"/>
            <a:ext cx="33123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masuk</a:t>
            </a:r>
            <a:r>
              <a:rPr lang="en-US" sz="1300" dirty="0" smtClean="0"/>
              <a:t> </a:t>
            </a:r>
            <a:r>
              <a:rPr lang="en-US" sz="1300" dirty="0" err="1" smtClean="0"/>
              <a:t>kedalam</a:t>
            </a:r>
            <a:r>
              <a:rPr lang="en-US" sz="1300" dirty="0" smtClean="0"/>
              <a:t> </a:t>
            </a:r>
            <a:r>
              <a:rPr lang="en-US" sz="1300" dirty="0" err="1" smtClean="0"/>
              <a:t>sistem</a:t>
            </a:r>
            <a:r>
              <a:rPr lang="en-US" sz="1300" dirty="0" smtClean="0"/>
              <a:t>, Admin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diminta</a:t>
            </a:r>
            <a:r>
              <a:rPr lang="en-US" sz="1300" dirty="0" smtClean="0"/>
              <a:t> </a:t>
            </a:r>
            <a:r>
              <a:rPr lang="en-US" sz="1300" dirty="0" err="1" smtClean="0"/>
              <a:t>memasukkan</a:t>
            </a:r>
            <a:r>
              <a:rPr lang="en-US" sz="1300" dirty="0" smtClean="0"/>
              <a:t> username </a:t>
            </a:r>
            <a:r>
              <a:rPr lang="en-US" sz="1300" dirty="0" err="1" smtClean="0"/>
              <a:t>dan</a:t>
            </a:r>
            <a:r>
              <a:rPr lang="en-US" sz="1300" dirty="0" smtClean="0"/>
              <a:t> password </a:t>
            </a:r>
            <a:r>
              <a:rPr lang="en-US" sz="1300" dirty="0" err="1" smtClean="0"/>
              <a:t>terlebih</a:t>
            </a:r>
            <a:r>
              <a:rPr lang="en-US" sz="1300" dirty="0" smtClean="0"/>
              <a:t> </a:t>
            </a:r>
            <a:r>
              <a:rPr lang="en-US" sz="1300" dirty="0" err="1" smtClean="0"/>
              <a:t>dahulu</a:t>
            </a:r>
            <a:r>
              <a:rPr lang="en-US" sz="1300" dirty="0" smtClean="0"/>
              <a:t> </a:t>
            </a:r>
            <a:r>
              <a:rPr lang="en-US" sz="1300" dirty="0" err="1" smtClean="0"/>
              <a:t>kemudian</a:t>
            </a:r>
            <a:r>
              <a:rPr lang="en-US" sz="1300" dirty="0" smtClean="0"/>
              <a:t> </a:t>
            </a:r>
            <a:r>
              <a:rPr lang="en-US" sz="1300" dirty="0" err="1" smtClean="0"/>
              <a:t>menekan</a:t>
            </a:r>
            <a:r>
              <a:rPr lang="en-US" sz="1300" dirty="0" smtClean="0"/>
              <a:t> </a:t>
            </a:r>
            <a:r>
              <a:rPr lang="en-US" sz="1300" dirty="0" err="1" smtClean="0"/>
              <a:t>tombol</a:t>
            </a:r>
            <a:r>
              <a:rPr lang="en-US" sz="1300" dirty="0" smtClean="0"/>
              <a:t> login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317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/>
        </p:blipFill>
        <p:spPr>
          <a:xfrm>
            <a:off x="467544" y="980728"/>
            <a:ext cx="4689795" cy="2448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61139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Menu Admin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7"/>
          <a:stretch/>
        </p:blipFill>
        <p:spPr>
          <a:xfrm>
            <a:off x="2123728" y="4221088"/>
            <a:ext cx="5112568" cy="2369835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388662" y="3766795"/>
            <a:ext cx="1632017" cy="1458160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>
            <a:outerShdw blurRad="51500" dist="254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3475" y="1700808"/>
            <a:ext cx="29034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Ketika</a:t>
            </a:r>
            <a:r>
              <a:rPr lang="en-US" sz="1300" dirty="0" smtClean="0"/>
              <a:t> user </a:t>
            </a:r>
            <a:r>
              <a:rPr lang="en-US" sz="1300" dirty="0" err="1" smtClean="0"/>
              <a:t>memilih</a:t>
            </a:r>
            <a:r>
              <a:rPr lang="en-US" sz="1300" dirty="0" smtClean="0"/>
              <a:t> Admin, menu </a:t>
            </a:r>
            <a:r>
              <a:rPr lang="en-US" sz="1300" dirty="0" err="1" smtClean="0"/>
              <a:t>tersebut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ditampilkan</a:t>
            </a:r>
            <a:r>
              <a:rPr lang="en-US" sz="1300" dirty="0" smtClean="0"/>
              <a:t>, </a:t>
            </a:r>
            <a:r>
              <a:rPr lang="en-US" sz="1300" dirty="0" err="1" smtClean="0"/>
              <a:t>bisa</a:t>
            </a:r>
            <a:r>
              <a:rPr lang="en-US" sz="1300" dirty="0" smtClean="0"/>
              <a:t> </a:t>
            </a:r>
            <a:r>
              <a:rPr lang="en-US" sz="1300" dirty="0" err="1" smtClean="0"/>
              <a:t>memilih</a:t>
            </a:r>
            <a:r>
              <a:rPr lang="en-US" sz="1300" dirty="0" smtClean="0"/>
              <a:t> login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masuk</a:t>
            </a:r>
            <a:r>
              <a:rPr lang="en-US" sz="1300" dirty="0" smtClean="0"/>
              <a:t>, sign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membuat</a:t>
            </a:r>
            <a:r>
              <a:rPr lang="en-US" sz="1300" dirty="0" smtClean="0"/>
              <a:t> </a:t>
            </a:r>
            <a:r>
              <a:rPr lang="en-US" sz="1300" dirty="0" err="1" smtClean="0"/>
              <a:t>akun</a:t>
            </a:r>
            <a:r>
              <a:rPr lang="en-US" sz="1300" dirty="0" smtClean="0"/>
              <a:t> </a:t>
            </a:r>
            <a:r>
              <a:rPr lang="en-US" sz="1300" dirty="0" err="1" smtClean="0"/>
              <a:t>terlebih</a:t>
            </a:r>
            <a:r>
              <a:rPr lang="en-US" sz="1300" dirty="0" smtClean="0"/>
              <a:t> </a:t>
            </a:r>
            <a:r>
              <a:rPr lang="en-US" sz="1300" dirty="0" err="1" smtClean="0"/>
              <a:t>dahulu</a:t>
            </a:r>
            <a:r>
              <a:rPr lang="en-US" sz="1300" dirty="0" smtClean="0"/>
              <a:t>  </a:t>
            </a:r>
            <a:r>
              <a:rPr lang="en-US" sz="1300" dirty="0" err="1" smtClean="0"/>
              <a:t>jika</a:t>
            </a:r>
            <a:r>
              <a:rPr lang="en-US" sz="1300" dirty="0" smtClean="0"/>
              <a:t> </a:t>
            </a:r>
            <a:r>
              <a:rPr lang="en-US" sz="1300" dirty="0" err="1" smtClean="0"/>
              <a:t>belum</a:t>
            </a:r>
            <a:r>
              <a:rPr lang="en-US" sz="1300" dirty="0" smtClean="0"/>
              <a:t> </a:t>
            </a:r>
            <a:r>
              <a:rPr lang="en-US" sz="1300" dirty="0" err="1" smtClean="0"/>
              <a:t>memiliki</a:t>
            </a:r>
            <a:r>
              <a:rPr lang="en-US" sz="1300" dirty="0" smtClean="0"/>
              <a:t> </a:t>
            </a:r>
            <a:r>
              <a:rPr lang="en-US" sz="1300" dirty="0" err="1" smtClean="0"/>
              <a:t>akun</a:t>
            </a:r>
            <a:r>
              <a:rPr lang="en-US" sz="1300" dirty="0" smtClean="0"/>
              <a:t> </a:t>
            </a:r>
            <a:endParaRPr 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2123728" y="378904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Main library Admin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08304" y="4509120"/>
            <a:ext cx="1800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Jika</a:t>
            </a:r>
            <a:r>
              <a:rPr lang="en-US" sz="1300" dirty="0"/>
              <a:t> </a:t>
            </a:r>
            <a:r>
              <a:rPr lang="en-US" sz="1300" dirty="0" smtClean="0"/>
              <a:t>login </a:t>
            </a:r>
            <a:r>
              <a:rPr lang="en-US" sz="1300" dirty="0" err="1" smtClean="0"/>
              <a:t>berhasil</a:t>
            </a:r>
            <a:r>
              <a:rPr lang="en-US" sz="1300" dirty="0" smtClean="0"/>
              <a:t>, Admin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masuk</a:t>
            </a:r>
            <a:r>
              <a:rPr lang="en-US" sz="1300" dirty="0" smtClean="0"/>
              <a:t> </a:t>
            </a:r>
            <a:r>
              <a:rPr lang="en-US" sz="1300" dirty="0" err="1" smtClean="0"/>
              <a:t>ke</a:t>
            </a:r>
            <a:r>
              <a:rPr lang="en-US" sz="1300" dirty="0" smtClean="0"/>
              <a:t> menu </a:t>
            </a:r>
            <a:r>
              <a:rPr lang="en-US" sz="1300" dirty="0" err="1" smtClean="0"/>
              <a:t>baru</a:t>
            </a:r>
            <a:r>
              <a:rPr lang="en-US" sz="1300" dirty="0" smtClean="0"/>
              <a:t>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3 </a:t>
            </a:r>
            <a:r>
              <a:rPr lang="en-US" sz="1300" dirty="0" err="1" smtClean="0"/>
              <a:t>pilihan</a:t>
            </a:r>
            <a:r>
              <a:rPr lang="en-US" sz="1300" dirty="0" smtClean="0"/>
              <a:t>, </a:t>
            </a:r>
            <a:r>
              <a:rPr lang="en-US" sz="1300" dirty="0" err="1" smtClean="0"/>
              <a:t>yaitu</a:t>
            </a:r>
            <a:r>
              <a:rPr lang="en-US" sz="1300" dirty="0" smtClean="0"/>
              <a:t> manage(</a:t>
            </a:r>
            <a:r>
              <a:rPr lang="en-US" sz="1300" dirty="0" err="1" smtClean="0"/>
              <a:t>mengelola</a:t>
            </a:r>
            <a:r>
              <a:rPr lang="en-US" sz="1300" dirty="0" smtClean="0"/>
              <a:t> </a:t>
            </a:r>
            <a:r>
              <a:rPr lang="en-US" sz="1300" dirty="0" err="1" smtClean="0"/>
              <a:t>buku</a:t>
            </a:r>
            <a:r>
              <a:rPr lang="en-US" sz="1300" dirty="0" smtClean="0"/>
              <a:t>), Lending(</a:t>
            </a:r>
            <a:r>
              <a:rPr lang="en-US" sz="1300" dirty="0" err="1" smtClean="0"/>
              <a:t>melihat</a:t>
            </a:r>
            <a:r>
              <a:rPr lang="en-US" sz="1300" dirty="0" smtClean="0"/>
              <a:t> </a:t>
            </a:r>
            <a:r>
              <a:rPr lang="en-US" sz="1300" dirty="0" err="1" smtClean="0"/>
              <a:t>laporan</a:t>
            </a:r>
            <a:r>
              <a:rPr lang="en-US" sz="1300" dirty="0" smtClean="0"/>
              <a:t> </a:t>
            </a:r>
            <a:r>
              <a:rPr lang="en-US" sz="1300" dirty="0" err="1" smtClean="0"/>
              <a:t>peminjaman</a:t>
            </a:r>
            <a:r>
              <a:rPr lang="en-US" sz="1300" dirty="0" smtClean="0"/>
              <a:t>) </a:t>
            </a:r>
            <a:r>
              <a:rPr lang="en-US" sz="1300" dirty="0" err="1" smtClean="0"/>
              <a:t>atau</a:t>
            </a:r>
            <a:r>
              <a:rPr lang="en-US" sz="1300" dirty="0" smtClean="0"/>
              <a:t> Logout(</a:t>
            </a:r>
            <a:r>
              <a:rPr lang="en-US" sz="1300" dirty="0" err="1" smtClean="0"/>
              <a:t>keluar</a:t>
            </a:r>
            <a:r>
              <a:rPr lang="en-US" sz="13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9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023933"/>
            <a:ext cx="4896544" cy="2765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7439" y="6206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>
                <a:latin typeface="Berlin Sans FB" pitchFamily="34" charset="0"/>
              </a:rPr>
              <a:t>Kelola</a:t>
            </a:r>
            <a:r>
              <a:rPr lang="en-US" dirty="0" smtClean="0">
                <a:latin typeface="Berlin Sans FB" pitchFamily="34" charset="0"/>
              </a:rPr>
              <a:t> Admin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54660" y="4149080"/>
            <a:ext cx="4896544" cy="1382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4660" y="3717032"/>
            <a:ext cx="1946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Lending Admin</a:t>
            </a:r>
            <a:endParaRPr lang="en-US" dirty="0">
              <a:latin typeface="Berlin Sans FB" pitchFamily="34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6012160" y="4005064"/>
            <a:ext cx="1507180" cy="835292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>
            <a:outerShdw blurRad="51500" dist="254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3608" y="1484784"/>
            <a:ext cx="244827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fitur</a:t>
            </a:r>
            <a:r>
              <a:rPr lang="en-US" sz="1300" dirty="0" smtClean="0"/>
              <a:t> </a:t>
            </a:r>
            <a:r>
              <a:rPr lang="en-US" sz="1300" dirty="0" err="1" smtClean="0"/>
              <a:t>ini</a:t>
            </a:r>
            <a:r>
              <a:rPr lang="en-US" sz="1300" dirty="0" smtClean="0"/>
              <a:t>, Admin </a:t>
            </a:r>
            <a:r>
              <a:rPr lang="en-US" sz="1300" dirty="0" err="1" smtClean="0"/>
              <a:t>bisa</a:t>
            </a:r>
            <a:r>
              <a:rPr lang="en-US" sz="1300" dirty="0" smtClean="0"/>
              <a:t> </a:t>
            </a:r>
            <a:r>
              <a:rPr lang="en-US" sz="1300" dirty="0" err="1" smtClean="0"/>
              <a:t>Insertbook</a:t>
            </a:r>
            <a:r>
              <a:rPr lang="en-US" sz="1300" dirty="0" smtClean="0"/>
              <a:t> (</a:t>
            </a:r>
            <a:r>
              <a:rPr lang="en-US" sz="1300" dirty="0" err="1" smtClean="0"/>
              <a:t>menambah</a:t>
            </a:r>
            <a:r>
              <a:rPr lang="en-US" sz="1300" dirty="0" smtClean="0"/>
              <a:t> </a:t>
            </a:r>
            <a:r>
              <a:rPr lang="en-US" sz="1300" dirty="0" err="1" smtClean="0"/>
              <a:t>buku</a:t>
            </a:r>
            <a:r>
              <a:rPr lang="en-US" sz="1300" dirty="0" smtClean="0"/>
              <a:t>), </a:t>
            </a:r>
            <a:r>
              <a:rPr lang="en-US" sz="1300" dirty="0" err="1" smtClean="0"/>
              <a:t>deletebook</a:t>
            </a:r>
            <a:r>
              <a:rPr lang="en-US" sz="1300" dirty="0" smtClean="0"/>
              <a:t> (</a:t>
            </a:r>
            <a:r>
              <a:rPr lang="en-US" sz="1300" dirty="0" err="1" smtClean="0"/>
              <a:t>menghapus</a:t>
            </a:r>
            <a:r>
              <a:rPr lang="en-US" sz="1300" dirty="0" smtClean="0"/>
              <a:t> </a:t>
            </a:r>
            <a:r>
              <a:rPr lang="en-US" sz="1300" dirty="0" err="1" smtClean="0"/>
              <a:t>buku</a:t>
            </a:r>
            <a:r>
              <a:rPr lang="en-US" sz="1300" dirty="0" smtClean="0"/>
              <a:t>)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updatebook</a:t>
            </a:r>
            <a:r>
              <a:rPr lang="en-US" sz="1300" dirty="0" smtClean="0"/>
              <a:t> (</a:t>
            </a:r>
            <a:r>
              <a:rPr lang="en-US" sz="1300" dirty="0" err="1" smtClean="0"/>
              <a:t>mengubah</a:t>
            </a:r>
            <a:r>
              <a:rPr lang="en-US" sz="1300" dirty="0" smtClean="0"/>
              <a:t> data </a:t>
            </a:r>
            <a:r>
              <a:rPr lang="en-US" sz="1300" dirty="0" err="1" smtClean="0"/>
              <a:t>buku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827" y="5661248"/>
            <a:ext cx="60101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Admin </a:t>
            </a: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melihat</a:t>
            </a:r>
            <a:r>
              <a:rPr lang="en-US" sz="1300" dirty="0" smtClean="0"/>
              <a:t> </a:t>
            </a:r>
            <a:r>
              <a:rPr lang="en-US" sz="1300" dirty="0" err="1" smtClean="0"/>
              <a:t>laporan</a:t>
            </a:r>
            <a:r>
              <a:rPr lang="en-US" sz="1300" dirty="0" smtClean="0"/>
              <a:t> </a:t>
            </a:r>
            <a:r>
              <a:rPr lang="en-US" sz="1300" dirty="0" err="1" smtClean="0"/>
              <a:t>peminjaman</a:t>
            </a:r>
            <a:r>
              <a:rPr lang="en-US" sz="1300" dirty="0" smtClean="0"/>
              <a:t> </a:t>
            </a:r>
            <a:r>
              <a:rPr lang="en-US" sz="1300" dirty="0" err="1" smtClean="0"/>
              <a:t>buku</a:t>
            </a:r>
            <a:r>
              <a:rPr lang="en-US" sz="1300" dirty="0" smtClean="0"/>
              <a:t>.  </a:t>
            </a:r>
          </a:p>
          <a:p>
            <a:r>
              <a:rPr lang="en-US" sz="1300" dirty="0" err="1" smtClean="0"/>
              <a:t>Jika</a:t>
            </a:r>
            <a:r>
              <a:rPr lang="en-US" sz="1300" dirty="0" smtClean="0"/>
              <a:t> Fee </a:t>
            </a:r>
            <a:r>
              <a:rPr lang="en-US" sz="1300" dirty="0" err="1" smtClean="0"/>
              <a:t>berisi</a:t>
            </a:r>
            <a:r>
              <a:rPr lang="en-US" sz="1300" dirty="0" smtClean="0"/>
              <a:t> NULL </a:t>
            </a:r>
            <a:r>
              <a:rPr lang="en-US" sz="1300" dirty="0" err="1" smtClean="0"/>
              <a:t>artinya</a:t>
            </a:r>
            <a:r>
              <a:rPr lang="en-US" sz="1300" dirty="0" smtClean="0"/>
              <a:t> </a:t>
            </a:r>
            <a:r>
              <a:rPr lang="en-US" sz="1300" dirty="0" err="1" smtClean="0"/>
              <a:t>buku</a:t>
            </a:r>
            <a:r>
              <a:rPr lang="en-US" sz="1300" dirty="0" smtClean="0"/>
              <a:t> </a:t>
            </a:r>
            <a:r>
              <a:rPr lang="en-US" sz="1300" dirty="0" err="1" smtClean="0"/>
              <a:t>belum</a:t>
            </a:r>
            <a:r>
              <a:rPr lang="en-US" sz="1300" dirty="0" smtClean="0"/>
              <a:t> </a:t>
            </a:r>
            <a:r>
              <a:rPr lang="en-US" sz="1300" dirty="0" err="1" smtClean="0"/>
              <a:t>dikembalikan</a:t>
            </a:r>
            <a:r>
              <a:rPr lang="en-US" sz="1300" dirty="0" smtClean="0"/>
              <a:t>,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jika</a:t>
            </a:r>
            <a:r>
              <a:rPr lang="en-US" sz="1300" dirty="0" smtClean="0"/>
              <a:t> </a:t>
            </a:r>
            <a:r>
              <a:rPr lang="en-US" sz="1300" dirty="0" err="1" smtClean="0"/>
              <a:t>bukunya</a:t>
            </a:r>
            <a:r>
              <a:rPr lang="en-US" sz="1300" dirty="0" smtClean="0"/>
              <a:t> </a:t>
            </a:r>
            <a:r>
              <a:rPr lang="en-US" sz="1300" dirty="0" err="1" smtClean="0"/>
              <a:t>sudah</a:t>
            </a:r>
            <a:r>
              <a:rPr lang="en-US" sz="1300" dirty="0" smtClean="0"/>
              <a:t> </a:t>
            </a:r>
            <a:r>
              <a:rPr lang="en-US" sz="1300" dirty="0" err="1" smtClean="0"/>
              <a:t>dikembalikan</a:t>
            </a:r>
            <a:r>
              <a:rPr lang="en-US" sz="1300" dirty="0" smtClean="0"/>
              <a:t> Fee </a:t>
            </a:r>
            <a:r>
              <a:rPr lang="en-US" sz="1300" dirty="0" err="1" smtClean="0"/>
              <a:t>berisi</a:t>
            </a:r>
            <a:r>
              <a:rPr lang="en-US" sz="1300" dirty="0" smtClean="0"/>
              <a:t> </a:t>
            </a:r>
            <a:r>
              <a:rPr lang="en-US" sz="1300" dirty="0" err="1" smtClean="0"/>
              <a:t>angka</a:t>
            </a:r>
            <a:r>
              <a:rPr lang="en-US" sz="1300" dirty="0" smtClean="0"/>
              <a:t> yang </a:t>
            </a:r>
            <a:r>
              <a:rPr lang="en-US" sz="1300" dirty="0" err="1" smtClean="0"/>
              <a:t>artinya</a:t>
            </a:r>
            <a:r>
              <a:rPr lang="en-US" sz="1300" dirty="0" smtClean="0"/>
              <a:t> subscriber/</a:t>
            </a:r>
            <a:r>
              <a:rPr lang="en-US" sz="1300" dirty="0" err="1" smtClean="0"/>
              <a:t>peminjam</a:t>
            </a:r>
            <a:r>
              <a:rPr lang="en-US" sz="1300" dirty="0" smtClean="0"/>
              <a:t> </a:t>
            </a:r>
            <a:r>
              <a:rPr lang="en-US" sz="1300" dirty="0" err="1" smtClean="0"/>
              <a:t>dikenakan</a:t>
            </a:r>
            <a:r>
              <a:rPr lang="en-US" sz="1300" dirty="0" smtClean="0"/>
              <a:t> </a:t>
            </a:r>
            <a:r>
              <a:rPr lang="en-US" sz="1300" dirty="0" err="1" smtClean="0"/>
              <a:t>denda</a:t>
            </a:r>
            <a:r>
              <a:rPr lang="en-US" sz="1300" dirty="0" smtClean="0"/>
              <a:t>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341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6" t="1" r="11918" b="-1099"/>
          <a:stretch/>
        </p:blipFill>
        <p:spPr>
          <a:xfrm>
            <a:off x="539552" y="999069"/>
            <a:ext cx="4130372" cy="3270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065" y="629737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Sign In Subscriber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7" r="20373" b="3518"/>
          <a:stretch/>
        </p:blipFill>
        <p:spPr>
          <a:xfrm>
            <a:off x="4932040" y="3356992"/>
            <a:ext cx="3653823" cy="3384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298766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Login Subscriber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1412776"/>
            <a:ext cx="3006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melengkapi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data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ingin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akun</a:t>
            </a:r>
            <a:r>
              <a:rPr lang="en-US" sz="1400" dirty="0" smtClean="0"/>
              <a:t>. Dan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</a:t>
            </a:r>
            <a:r>
              <a:rPr lang="en-US" sz="1400" dirty="0" err="1" smtClean="0"/>
              <a:t>menekan</a:t>
            </a:r>
            <a:r>
              <a:rPr lang="en-US" sz="1400" dirty="0" smtClean="0"/>
              <a:t> </a:t>
            </a:r>
            <a:r>
              <a:rPr lang="en-US" sz="1400" dirty="0" err="1" smtClean="0"/>
              <a:t>tombol</a:t>
            </a:r>
            <a:r>
              <a:rPr lang="en-US" sz="1400" dirty="0" smtClean="0"/>
              <a:t> Sign In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5049241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Subscriber yang </a:t>
            </a:r>
            <a:r>
              <a:rPr lang="en-US" sz="1400" dirty="0" err="1" smtClean="0"/>
              <a:t>ingin</a:t>
            </a:r>
            <a:r>
              <a:rPr lang="en-US" sz="1400" dirty="0" smtClean="0"/>
              <a:t> </a:t>
            </a:r>
            <a:r>
              <a:rPr lang="en-US" sz="1400" dirty="0" err="1" smtClean="0"/>
              <a:t>masuk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diminta</a:t>
            </a:r>
            <a:r>
              <a:rPr lang="en-US" sz="1400" dirty="0" smtClean="0"/>
              <a:t> </a:t>
            </a:r>
            <a:r>
              <a:rPr lang="en-US" sz="1400" dirty="0" err="1" smtClean="0"/>
              <a:t>memasukkan</a:t>
            </a:r>
            <a:r>
              <a:rPr lang="en-US" sz="1400" dirty="0" smtClean="0"/>
              <a:t> username </a:t>
            </a:r>
            <a:r>
              <a:rPr lang="en-US" sz="1400" dirty="0" err="1" smtClean="0"/>
              <a:t>dan</a:t>
            </a:r>
            <a:r>
              <a:rPr lang="en-US" sz="1400" dirty="0" smtClean="0"/>
              <a:t> password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</a:t>
            </a:r>
            <a:r>
              <a:rPr lang="en-US" sz="1400" dirty="0" err="1" smtClean="0"/>
              <a:t>menekan</a:t>
            </a:r>
            <a:r>
              <a:rPr lang="en-US" sz="1400" dirty="0" smtClean="0"/>
              <a:t> </a:t>
            </a:r>
            <a:r>
              <a:rPr lang="en-US" sz="1400" dirty="0" err="1" smtClean="0"/>
              <a:t>tombol</a:t>
            </a:r>
            <a:r>
              <a:rPr lang="en-US" sz="1400" dirty="0" smtClean="0"/>
              <a:t> Login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16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r="15697" b="476"/>
          <a:stretch/>
        </p:blipFill>
        <p:spPr>
          <a:xfrm>
            <a:off x="395536" y="919287"/>
            <a:ext cx="3678477" cy="3042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54995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Menu Subscriber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r="12859" b="15877"/>
          <a:stretch/>
        </p:blipFill>
        <p:spPr>
          <a:xfrm>
            <a:off x="4139953" y="4045864"/>
            <a:ext cx="4104456" cy="2590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4013" y="3635732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Main Library Subscriber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721396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subscriber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memilih</a:t>
            </a:r>
            <a:r>
              <a:rPr lang="en-US" sz="1400" dirty="0" smtClean="0"/>
              <a:t> Sign In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belum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 smtClean="0"/>
              <a:t>akun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Login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masuk</a:t>
            </a:r>
            <a:r>
              <a:rPr lang="en-US" sz="1400" dirty="0" smtClean="0"/>
              <a:t> </a:t>
            </a:r>
            <a:r>
              <a:rPr lang="en-US" sz="1400" dirty="0" err="1" smtClean="0"/>
              <a:t>kedalam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34677" y="4756552"/>
            <a:ext cx="3312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berhasil</a:t>
            </a:r>
            <a:r>
              <a:rPr lang="en-US" sz="1400" dirty="0" smtClean="0"/>
              <a:t> login, </a:t>
            </a:r>
            <a:r>
              <a:rPr lang="en-US" sz="1400" dirty="0" err="1" smtClean="0"/>
              <a:t>subcriber</a:t>
            </a:r>
            <a:r>
              <a:rPr lang="en-US" sz="1400" dirty="0" smtClean="0"/>
              <a:t> </a:t>
            </a:r>
            <a:r>
              <a:rPr lang="en-US" sz="1400" dirty="0" err="1" smtClean="0"/>
              <a:t>mendapat</a:t>
            </a:r>
            <a:r>
              <a:rPr lang="en-US" sz="1400" dirty="0" smtClean="0"/>
              <a:t> 3 </a:t>
            </a:r>
            <a:r>
              <a:rPr lang="en-US" sz="1400" dirty="0" err="1" smtClean="0"/>
              <a:t>pilihan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menu </a:t>
            </a:r>
            <a:r>
              <a:rPr lang="en-US" sz="1400" dirty="0" err="1" smtClean="0"/>
              <a:t>utama</a:t>
            </a:r>
            <a:r>
              <a:rPr lang="en-US" sz="1400" dirty="0" smtClean="0"/>
              <a:t>, </a:t>
            </a:r>
            <a:r>
              <a:rPr lang="en-US" sz="1400" dirty="0" err="1" smtClean="0"/>
              <a:t>yaitu</a:t>
            </a:r>
            <a:r>
              <a:rPr lang="en-US" sz="1400" dirty="0" smtClean="0"/>
              <a:t> borrow book (</a:t>
            </a:r>
            <a:r>
              <a:rPr lang="en-US" sz="1400" dirty="0" err="1" smtClean="0"/>
              <a:t>meminjam</a:t>
            </a:r>
            <a:r>
              <a:rPr lang="en-US" sz="1400" dirty="0" smtClean="0"/>
              <a:t> </a:t>
            </a:r>
            <a:r>
              <a:rPr lang="en-US" sz="1400" dirty="0" err="1" smtClean="0"/>
              <a:t>buku</a:t>
            </a:r>
            <a:r>
              <a:rPr lang="en-US" sz="1400" dirty="0" smtClean="0"/>
              <a:t>), </a:t>
            </a:r>
            <a:r>
              <a:rPr lang="en-US" sz="1400" dirty="0" err="1" smtClean="0"/>
              <a:t>returningbook</a:t>
            </a:r>
            <a:r>
              <a:rPr lang="en-US" sz="1400" dirty="0" smtClean="0"/>
              <a:t> (</a:t>
            </a:r>
            <a:r>
              <a:rPr lang="en-US" sz="1400" dirty="0" err="1" smtClean="0"/>
              <a:t>mengembalikan</a:t>
            </a:r>
            <a:r>
              <a:rPr lang="en-US" sz="1400" dirty="0" smtClean="0"/>
              <a:t> </a:t>
            </a:r>
            <a:r>
              <a:rPr lang="en-US" sz="1400" dirty="0" err="1" smtClean="0"/>
              <a:t>buku</a:t>
            </a:r>
            <a:r>
              <a:rPr lang="en-US" sz="1400" dirty="0" smtClean="0"/>
              <a:t>) </a:t>
            </a:r>
            <a:r>
              <a:rPr lang="en-US" sz="1400" dirty="0" err="1" smtClean="0"/>
              <a:t>dan</a:t>
            </a:r>
            <a:r>
              <a:rPr lang="en-US" sz="1400" dirty="0" smtClean="0"/>
              <a:t> logout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keluar</a:t>
            </a:r>
            <a:r>
              <a:rPr lang="en-US" sz="1400" dirty="0" smtClean="0"/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58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6" b="3247"/>
          <a:stretch/>
        </p:blipFill>
        <p:spPr>
          <a:xfrm>
            <a:off x="4505747" y="1124744"/>
            <a:ext cx="4026693" cy="2439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2280" y="68935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Borrow Book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2" b="3857"/>
          <a:stretch/>
        </p:blipFill>
        <p:spPr>
          <a:xfrm>
            <a:off x="539553" y="4005064"/>
            <a:ext cx="4392487" cy="2568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3500094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erlin Sans FB" pitchFamily="34" charset="0"/>
              </a:rPr>
              <a:t>Return Book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484784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Jika</a:t>
            </a:r>
            <a:r>
              <a:rPr lang="en-US" sz="1400" dirty="0" smtClean="0"/>
              <a:t> subscriber </a:t>
            </a:r>
            <a:r>
              <a:rPr lang="en-US" sz="1400" dirty="0" err="1" smtClean="0"/>
              <a:t>ingin</a:t>
            </a:r>
            <a:r>
              <a:rPr lang="en-US" sz="1400" dirty="0" smtClean="0"/>
              <a:t> </a:t>
            </a:r>
            <a:r>
              <a:rPr lang="en-US" sz="1400" dirty="0" err="1" smtClean="0"/>
              <a:t>meminjam</a:t>
            </a:r>
            <a:r>
              <a:rPr lang="en-US" sz="1400" dirty="0" smtClean="0"/>
              <a:t> </a:t>
            </a:r>
            <a:r>
              <a:rPr lang="en-US" sz="1400" dirty="0" err="1" smtClean="0"/>
              <a:t>buku</a:t>
            </a:r>
            <a:r>
              <a:rPr lang="en-US" sz="1400" dirty="0" smtClean="0"/>
              <a:t>,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masuk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tampilan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.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subscriber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klik</a:t>
            </a:r>
            <a:r>
              <a:rPr lang="en-US" sz="1400" dirty="0" smtClean="0"/>
              <a:t> 2 kali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ingin</a:t>
            </a:r>
            <a:r>
              <a:rPr lang="en-US" sz="1400" dirty="0" smtClean="0"/>
              <a:t> </a:t>
            </a:r>
            <a:r>
              <a:rPr lang="en-US" sz="1400" dirty="0" err="1" smtClean="0"/>
              <a:t>meminjam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kolom</a:t>
            </a:r>
            <a:r>
              <a:rPr lang="en-US" sz="1400" dirty="0" smtClean="0"/>
              <a:t> </a:t>
            </a:r>
            <a:r>
              <a:rPr lang="en-US" sz="1400" dirty="0" err="1" smtClean="0"/>
              <a:t>buku</a:t>
            </a:r>
            <a:r>
              <a:rPr lang="en-US" sz="1400" dirty="0" smtClean="0"/>
              <a:t> yang </a:t>
            </a:r>
            <a:r>
              <a:rPr lang="en-US" sz="1400" dirty="0" err="1" smtClean="0"/>
              <a:t>ingin</a:t>
            </a:r>
            <a:r>
              <a:rPr lang="en-US" sz="1400" dirty="0" smtClean="0"/>
              <a:t> </a:t>
            </a:r>
            <a:r>
              <a:rPr lang="en-US" sz="1400" dirty="0" err="1" smtClean="0"/>
              <a:t>dipinjam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</a:t>
            </a:r>
            <a:r>
              <a:rPr lang="en-US" sz="1400" dirty="0" err="1" smtClean="0"/>
              <a:t>menekan</a:t>
            </a:r>
            <a:r>
              <a:rPr lang="en-US" sz="1400" dirty="0" smtClean="0"/>
              <a:t> </a:t>
            </a:r>
            <a:r>
              <a:rPr lang="en-US" sz="1400" dirty="0" err="1" smtClean="0"/>
              <a:t>tombol</a:t>
            </a:r>
            <a:r>
              <a:rPr lang="en-US" sz="1400" dirty="0" smtClean="0"/>
              <a:t> borrow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1" y="4381510"/>
            <a:ext cx="36085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tampilan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, subscriber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klik</a:t>
            </a:r>
            <a:r>
              <a:rPr lang="en-US" sz="1400" dirty="0" smtClean="0"/>
              <a:t> </a:t>
            </a:r>
            <a:r>
              <a:rPr lang="en-US" sz="1400" dirty="0" err="1" smtClean="0"/>
              <a:t>tulisan</a:t>
            </a:r>
            <a:r>
              <a:rPr lang="en-US" sz="1400" dirty="0" smtClean="0"/>
              <a:t> </a:t>
            </a:r>
            <a:r>
              <a:rPr lang="en-US" sz="1400" dirty="0" err="1" smtClean="0"/>
              <a:t>tampilan</a:t>
            </a:r>
            <a:r>
              <a:rPr lang="en-US" sz="1400" dirty="0" smtClean="0"/>
              <a:t>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muncul</a:t>
            </a:r>
            <a:r>
              <a:rPr lang="en-US" sz="1400" dirty="0" smtClean="0"/>
              <a:t> </a:t>
            </a:r>
            <a:r>
              <a:rPr lang="en-US" sz="1400" dirty="0" err="1" smtClean="0"/>
              <a:t>tabel</a:t>
            </a:r>
            <a:r>
              <a:rPr lang="en-US" sz="1400" dirty="0" smtClean="0"/>
              <a:t> </a:t>
            </a:r>
            <a:r>
              <a:rPr lang="en-US" sz="1400" dirty="0" err="1" smtClean="0"/>
              <a:t>berisi</a:t>
            </a:r>
            <a:r>
              <a:rPr lang="en-US" sz="1400" dirty="0" smtClean="0"/>
              <a:t> </a:t>
            </a:r>
            <a:r>
              <a:rPr lang="en-US" sz="1400" dirty="0" err="1" smtClean="0"/>
              <a:t>buku</a:t>
            </a:r>
            <a:r>
              <a:rPr lang="en-US" sz="1400" dirty="0" smtClean="0"/>
              <a:t> yang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dipinjam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ingin</a:t>
            </a:r>
            <a:r>
              <a:rPr lang="en-US" sz="1400" dirty="0" smtClean="0"/>
              <a:t> </a:t>
            </a:r>
            <a:r>
              <a:rPr lang="en-US" sz="1400" dirty="0" err="1" smtClean="0"/>
              <a:t>mengembalikan</a:t>
            </a:r>
            <a:r>
              <a:rPr lang="en-US" sz="1400" dirty="0" smtClean="0"/>
              <a:t> </a:t>
            </a:r>
            <a:r>
              <a:rPr lang="en-US" sz="1400" dirty="0" err="1" smtClean="0"/>
              <a:t>buku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klik</a:t>
            </a:r>
            <a:r>
              <a:rPr lang="en-US" sz="1400" dirty="0" smtClean="0"/>
              <a:t> 2 kali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baris</a:t>
            </a:r>
            <a:r>
              <a:rPr lang="en-US" sz="1400" dirty="0" smtClean="0"/>
              <a:t> </a:t>
            </a:r>
            <a:r>
              <a:rPr lang="en-US" sz="1400" dirty="0" err="1" smtClean="0"/>
              <a:t>buku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</a:t>
            </a:r>
            <a:r>
              <a:rPr lang="en-US" sz="1400" dirty="0" err="1" smtClean="0"/>
              <a:t>menekan</a:t>
            </a:r>
            <a:r>
              <a:rPr lang="en-US" sz="1400" dirty="0" smtClean="0"/>
              <a:t> </a:t>
            </a:r>
            <a:r>
              <a:rPr lang="en-US" sz="1400" dirty="0" err="1" smtClean="0"/>
              <a:t>tombol</a:t>
            </a:r>
            <a:r>
              <a:rPr lang="en-US" sz="1400" dirty="0" smtClean="0"/>
              <a:t> return. </a:t>
            </a:r>
            <a:r>
              <a:rPr lang="en-US" sz="1400" dirty="0" err="1" smtClean="0"/>
              <a:t>Maka</a:t>
            </a:r>
            <a:r>
              <a:rPr lang="en-US" sz="1400" dirty="0" smtClean="0"/>
              <a:t> subscriber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menerima</a:t>
            </a:r>
            <a:r>
              <a:rPr lang="en-US" sz="1400" dirty="0" smtClean="0"/>
              <a:t> </a:t>
            </a:r>
            <a:r>
              <a:rPr lang="en-US" sz="1400" dirty="0" err="1" smtClean="0"/>
              <a:t>notifikasi</a:t>
            </a:r>
            <a:r>
              <a:rPr lang="en-US" sz="1400" dirty="0" smtClean="0"/>
              <a:t>, </a:t>
            </a:r>
            <a:r>
              <a:rPr lang="en-US" sz="1400" dirty="0" err="1" smtClean="0"/>
              <a:t>apakan</a:t>
            </a:r>
            <a:r>
              <a:rPr lang="en-US" sz="1400" dirty="0" smtClean="0"/>
              <a:t> </a:t>
            </a:r>
            <a:r>
              <a:rPr lang="en-US" sz="1400" dirty="0" err="1" smtClean="0"/>
              <a:t>ia</a:t>
            </a:r>
            <a:r>
              <a:rPr lang="en-US" sz="1400" dirty="0" smtClean="0"/>
              <a:t> </a:t>
            </a:r>
            <a:r>
              <a:rPr lang="en-US" sz="1400" dirty="0" err="1" smtClean="0"/>
              <a:t>mendapat</a:t>
            </a:r>
            <a:r>
              <a:rPr lang="en-US" sz="1400" dirty="0" smtClean="0"/>
              <a:t> </a:t>
            </a:r>
            <a:r>
              <a:rPr lang="en-US" sz="1400" dirty="0" err="1" smtClean="0"/>
              <a:t>denda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53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972017"/>
            <a:ext cx="473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Franklin Gothic Heavy" pitchFamily="34" charset="0"/>
              </a:rPr>
              <a:t>Konsep</a:t>
            </a:r>
            <a:r>
              <a:rPr lang="en-US" sz="3200" dirty="0" smtClean="0">
                <a:latin typeface="Franklin Gothic Heavy" pitchFamily="34" charset="0"/>
              </a:rPr>
              <a:t> </a:t>
            </a:r>
            <a:r>
              <a:rPr lang="en-US" sz="3200" dirty="0" err="1" smtClean="0">
                <a:latin typeface="Franklin Gothic Heavy" pitchFamily="34" charset="0"/>
              </a:rPr>
              <a:t>Objek</a:t>
            </a:r>
            <a:r>
              <a:rPr lang="en-US" sz="3200" dirty="0" smtClean="0">
                <a:latin typeface="Franklin Gothic Heavy" pitchFamily="34" charset="0"/>
              </a:rPr>
              <a:t> </a:t>
            </a:r>
            <a:r>
              <a:rPr lang="en-US" sz="3200" dirty="0" err="1" smtClean="0">
                <a:latin typeface="Franklin Gothic Heavy" pitchFamily="34" charset="0"/>
              </a:rPr>
              <a:t>Orientasi</a:t>
            </a:r>
            <a:endParaRPr lang="en-US" sz="3200" dirty="0">
              <a:latin typeface="Franklin Gothic Heavy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700808"/>
            <a:ext cx="76328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pembuatan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digunakan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beberapa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konsep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OOP (object-oriented programming). Ada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konsep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inheritance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yaitu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class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SampleApp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menjadi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parent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class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StartPage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MenuAdmin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MenuSubscriber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LoginAdmin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LoginSubscriber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SigninAdmin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SigninSubscriber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MainLibraryAdmin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Kelola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Landing,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MainLibrarySubscriber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BorrowBook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ReturnBook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Karena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pembuatan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digunakan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konsep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one frame,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artinya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berpindah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pindah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halaman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tampilan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baru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tidak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perlu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membuat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frame yang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baru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jadi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tetapi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memakai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frame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yg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sudah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di class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SampleApp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class parent. Dan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berpindah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halaman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tampilan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baru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digunakan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konsep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overriding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yaitu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penulisan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kembali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method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sebuah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class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turunan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derivedclass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yang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telah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diwarisinya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sebuah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class (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baseclass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jadi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di class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SampleApp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terdapat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method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show_frame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method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show_frame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dipakai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ditulis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kembali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di class child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nya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tujuan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berpindah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halaman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tampilan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 Dan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juga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terdapat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konsep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polymorphism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yaitu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konsep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memungkinkan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digunakannya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suatu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interface yang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memerintah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suatu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object agar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melakukan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suatu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tindakan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mungkin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secara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prinsip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tetapi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secara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proses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berbeda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Konsep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polymorphism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terdapat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class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LoginSubscriber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yaitu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controller.shared_data2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controller.shared_data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dilakukan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manipulasi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mengubah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nilai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Yang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sebelumnya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nilai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controller.shared_data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'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Kosong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'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controller.shared_data2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'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Kosong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',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lalu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Class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LoginSubscriber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dilakukan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manipulasi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mengubah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nilai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nilai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yg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sebelumnya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yaitu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'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Kosong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'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dibuah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yaitu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controller.shared_data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diisi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nilai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tipe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(golden/regular)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subscriber yang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melakukan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login,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controller.shared_data2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diisi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nilai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SubId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subscriber yang </a:t>
            </a:r>
            <a:r>
              <a:rPr lang="en-US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melakukan</a:t>
            </a:r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login.</a:t>
            </a:r>
            <a:endParaRPr lang="en-US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3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182</TotalTime>
  <Words>628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</cp:revision>
  <dcterms:created xsi:type="dcterms:W3CDTF">2021-05-25T14:53:13Z</dcterms:created>
  <dcterms:modified xsi:type="dcterms:W3CDTF">2021-05-25T17:56:11Z</dcterms:modified>
</cp:coreProperties>
</file>